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media/image4.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91" r:id="rId3"/>
    <p:sldId id="256" r:id="rId4"/>
    <p:sldId id="290" r:id="rId6"/>
    <p:sldId id="261" r:id="rId7"/>
    <p:sldId id="262" r:id="rId8"/>
    <p:sldId id="263" r:id="rId9"/>
    <p:sldId id="264" r:id="rId10"/>
    <p:sldId id="265" r:id="rId11"/>
    <p:sldId id="266" r:id="rId12"/>
    <p:sldId id="267" r:id="rId13"/>
    <p:sldId id="287" r:id="rId14"/>
    <p:sldId id="268" r:id="rId15"/>
    <p:sldId id="269" r:id="rId16"/>
    <p:sldId id="271" r:id="rId17"/>
    <p:sldId id="288" r:id="rId18"/>
    <p:sldId id="289" r:id="rId19"/>
    <p:sldId id="272" r:id="rId20"/>
    <p:sldId id="273" r:id="rId21"/>
    <p:sldId id="274" r:id="rId22"/>
    <p:sldId id="275" r:id="rId23"/>
    <p:sldId id="276" r:id="rId24"/>
    <p:sldId id="277" r:id="rId25"/>
    <p:sldId id="278" r:id="rId26"/>
    <p:sldId id="279" r:id="rId27"/>
    <p:sldId id="280" r:id="rId28"/>
    <p:sldId id="281" r:id="rId29"/>
    <p:sldId id="284" r:id="rId30"/>
    <p:sldId id="285" r:id="rId31"/>
    <p:sldId id="286" r:id="rId32"/>
  </p:sldIdLst>
  <p:sldSz cx="12191365" cy="6858000"/>
  <p:notesSz cx="6858000" cy="9144000"/>
  <p:custDataLst>
    <p:tags r:id="rId3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6" Type="http://schemas.openxmlformats.org/officeDocument/2006/relationships/tags" Target="tags/tag184.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9A5F825-9C29-43CC-BB96-80A60E9689F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tags" Target="../tags/tag2.xml"/><Relationship Id="rId42" Type="http://schemas.openxmlformats.org/officeDocument/2006/relationships/tags" Target="../tags/tag39.xml"/><Relationship Id="rId41" Type="http://schemas.openxmlformats.org/officeDocument/2006/relationships/tags" Target="../tags/tag38.xml"/><Relationship Id="rId40" Type="http://schemas.openxmlformats.org/officeDocument/2006/relationships/tags" Target="../tags/tag37.xml"/><Relationship Id="rId4" Type="http://schemas.openxmlformats.org/officeDocument/2006/relationships/image" Target="../media/image2.svg"/><Relationship Id="rId39" Type="http://schemas.openxmlformats.org/officeDocument/2006/relationships/tags" Target="../tags/tag36.xml"/><Relationship Id="rId38" Type="http://schemas.openxmlformats.org/officeDocument/2006/relationships/tags" Target="../tags/tag35.xml"/><Relationship Id="rId37" Type="http://schemas.openxmlformats.org/officeDocument/2006/relationships/tags" Target="../tags/tag34.xml"/><Relationship Id="rId36" Type="http://schemas.openxmlformats.org/officeDocument/2006/relationships/tags" Target="../tags/tag33.xml"/><Relationship Id="rId35" Type="http://schemas.openxmlformats.org/officeDocument/2006/relationships/tags" Target="../tags/tag32.xml"/><Relationship Id="rId34" Type="http://schemas.openxmlformats.org/officeDocument/2006/relationships/tags" Target="../tags/tag31.xml"/><Relationship Id="rId33" Type="http://schemas.openxmlformats.org/officeDocument/2006/relationships/tags" Target="../tags/tag30.xml"/><Relationship Id="rId32" Type="http://schemas.openxmlformats.org/officeDocument/2006/relationships/tags" Target="../tags/tag29.xml"/><Relationship Id="rId31" Type="http://schemas.openxmlformats.org/officeDocument/2006/relationships/tags" Target="../tags/tag28.xml"/><Relationship Id="rId30" Type="http://schemas.openxmlformats.org/officeDocument/2006/relationships/tags" Target="../tags/tag27.xml"/><Relationship Id="rId3" Type="http://schemas.openxmlformats.org/officeDocument/2006/relationships/image" Target="../media/image1.png"/><Relationship Id="rId29" Type="http://schemas.openxmlformats.org/officeDocument/2006/relationships/tags" Target="../tags/tag26.xml"/><Relationship Id="rId28" Type="http://schemas.openxmlformats.org/officeDocument/2006/relationships/tags" Target="../tags/tag25.xml"/><Relationship Id="rId27" Type="http://schemas.openxmlformats.org/officeDocument/2006/relationships/tags" Target="../tags/tag24.xml"/><Relationship Id="rId26" Type="http://schemas.openxmlformats.org/officeDocument/2006/relationships/tags" Target="../tags/tag23.xml"/><Relationship Id="rId25" Type="http://schemas.openxmlformats.org/officeDocument/2006/relationships/tags" Target="../tags/tag22.xml"/><Relationship Id="rId24" Type="http://schemas.openxmlformats.org/officeDocument/2006/relationships/tags" Target="../tags/tag21.xml"/><Relationship Id="rId23" Type="http://schemas.openxmlformats.org/officeDocument/2006/relationships/tags" Target="../tags/tag20.xml"/><Relationship Id="rId22" Type="http://schemas.openxmlformats.org/officeDocument/2006/relationships/tags" Target="../tags/tag19.xml"/><Relationship Id="rId21" Type="http://schemas.openxmlformats.org/officeDocument/2006/relationships/tags" Target="../tags/tag18.xml"/><Relationship Id="rId20" Type="http://schemas.openxmlformats.org/officeDocument/2006/relationships/tags" Target="../tags/tag17.xml"/><Relationship Id="rId2" Type="http://schemas.openxmlformats.org/officeDocument/2006/relationships/tags" Target="../tags/tag1.xml"/><Relationship Id="rId19" Type="http://schemas.openxmlformats.org/officeDocument/2006/relationships/tags" Target="../tags/tag16.xml"/><Relationship Id="rId18" Type="http://schemas.openxmlformats.org/officeDocument/2006/relationships/tags" Target="../tags/tag15.xml"/><Relationship Id="rId17" Type="http://schemas.openxmlformats.org/officeDocument/2006/relationships/tags" Target="../tags/tag14.xml"/><Relationship Id="rId16" Type="http://schemas.openxmlformats.org/officeDocument/2006/relationships/tags" Target="../tags/tag13.xml"/><Relationship Id="rId15" Type="http://schemas.openxmlformats.org/officeDocument/2006/relationships/tags" Target="../tags/tag12.xml"/><Relationship Id="rId14" Type="http://schemas.openxmlformats.org/officeDocument/2006/relationships/tags" Target="../tags/tag11.xml"/><Relationship Id="rId13" Type="http://schemas.openxmlformats.org/officeDocument/2006/relationships/tags" Target="../tags/tag10.xml"/><Relationship Id="rId12" Type="http://schemas.openxmlformats.org/officeDocument/2006/relationships/tags" Target="../tags/tag9.xml"/><Relationship Id="rId11" Type="http://schemas.openxmlformats.org/officeDocument/2006/relationships/tags" Target="../tags/tag8.xml"/><Relationship Id="rId10" Type="http://schemas.openxmlformats.org/officeDocument/2006/relationships/tags" Target="../tags/tag7.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slide" Target="../slides/slide11.xml"/><Relationship Id="rId8" Type="http://schemas.openxmlformats.org/officeDocument/2006/relationships/slide" Target="../slides/slide10.xml"/><Relationship Id="rId7" Type="http://schemas.openxmlformats.org/officeDocument/2006/relationships/slide" Target="../slides/slide9.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 Id="rId3" Type="http://schemas.openxmlformats.org/officeDocument/2006/relationships/slide" Target="../slides/slide5.xml"/><Relationship Id="rId27" Type="http://schemas.openxmlformats.org/officeDocument/2006/relationships/slide" Target="../slides/slide29.xml"/><Relationship Id="rId26" Type="http://schemas.openxmlformats.org/officeDocument/2006/relationships/slide" Target="../slides/slide28.xml"/><Relationship Id="rId25" Type="http://schemas.openxmlformats.org/officeDocument/2006/relationships/slide" Target="../slides/slide27.xml"/><Relationship Id="rId24" Type="http://schemas.openxmlformats.org/officeDocument/2006/relationships/slide" Target="../slides/slide26.xml"/><Relationship Id="rId23" Type="http://schemas.openxmlformats.org/officeDocument/2006/relationships/slide" Target="../slides/slide25.xml"/><Relationship Id="rId22" Type="http://schemas.openxmlformats.org/officeDocument/2006/relationships/slide" Target="../slides/slide24.xml"/><Relationship Id="rId21" Type="http://schemas.openxmlformats.org/officeDocument/2006/relationships/slide" Target="../slides/slide23.xml"/><Relationship Id="rId20" Type="http://schemas.openxmlformats.org/officeDocument/2006/relationships/slide" Target="../slides/slide22.xml"/><Relationship Id="rId2" Type="http://schemas.openxmlformats.org/officeDocument/2006/relationships/slide" Target="../slides/slide4.xml"/><Relationship Id="rId19" Type="http://schemas.openxmlformats.org/officeDocument/2006/relationships/slide" Target="../slides/slide21.xml"/><Relationship Id="rId18" Type="http://schemas.openxmlformats.org/officeDocument/2006/relationships/slide" Target="../slides/slide20.xml"/><Relationship Id="rId17" Type="http://schemas.openxmlformats.org/officeDocument/2006/relationships/slide" Target="../slides/slide19.xml"/><Relationship Id="rId16" Type="http://schemas.openxmlformats.org/officeDocument/2006/relationships/slide" Target="../slides/slide18.xml"/><Relationship Id="rId15" Type="http://schemas.openxmlformats.org/officeDocument/2006/relationships/slide" Target="../slides/slide17.xml"/><Relationship Id="rId14" Type="http://schemas.openxmlformats.org/officeDocument/2006/relationships/slide" Target="../slides/slide16.xml"/><Relationship Id="rId13" Type="http://schemas.openxmlformats.org/officeDocument/2006/relationships/slide" Target="../slides/slide15.xml"/><Relationship Id="rId12" Type="http://schemas.openxmlformats.org/officeDocument/2006/relationships/slide" Target="../slides/slide14.xml"/><Relationship Id="rId11" Type="http://schemas.openxmlformats.org/officeDocument/2006/relationships/slide" Target="../slides/slide13.xml"/><Relationship Id="rId10" Type="http://schemas.openxmlformats.org/officeDocument/2006/relationships/slide" Target="../slides/slide12.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47.xml"/><Relationship Id="rId8" Type="http://schemas.openxmlformats.org/officeDocument/2006/relationships/tags" Target="../tags/tag46.xml"/><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33" Type="http://schemas.openxmlformats.org/officeDocument/2006/relationships/tags" Target="../tags/tag71.xml"/><Relationship Id="rId32" Type="http://schemas.openxmlformats.org/officeDocument/2006/relationships/tags" Target="../tags/tag70.xml"/><Relationship Id="rId31" Type="http://schemas.openxmlformats.org/officeDocument/2006/relationships/tags" Target="../tags/tag69.xml"/><Relationship Id="rId30" Type="http://schemas.openxmlformats.org/officeDocument/2006/relationships/tags" Target="../tags/tag68.xml"/><Relationship Id="rId3" Type="http://schemas.openxmlformats.org/officeDocument/2006/relationships/tags" Target="../tags/tag41.xml"/><Relationship Id="rId29" Type="http://schemas.openxmlformats.org/officeDocument/2006/relationships/tags" Target="../tags/tag67.xml"/><Relationship Id="rId28" Type="http://schemas.openxmlformats.org/officeDocument/2006/relationships/tags" Target="../tags/tag66.xml"/><Relationship Id="rId27" Type="http://schemas.openxmlformats.org/officeDocument/2006/relationships/tags" Target="../tags/tag65.xml"/><Relationship Id="rId26" Type="http://schemas.openxmlformats.org/officeDocument/2006/relationships/tags" Target="../tags/tag64.xml"/><Relationship Id="rId25" Type="http://schemas.openxmlformats.org/officeDocument/2006/relationships/tags" Target="../tags/tag63.xml"/><Relationship Id="rId24" Type="http://schemas.openxmlformats.org/officeDocument/2006/relationships/tags" Target="../tags/tag62.xml"/><Relationship Id="rId23" Type="http://schemas.openxmlformats.org/officeDocument/2006/relationships/tags" Target="../tags/tag61.xml"/><Relationship Id="rId22" Type="http://schemas.openxmlformats.org/officeDocument/2006/relationships/tags" Target="../tags/tag60.xml"/><Relationship Id="rId21" Type="http://schemas.openxmlformats.org/officeDocument/2006/relationships/tags" Target="../tags/tag59.xml"/><Relationship Id="rId20" Type="http://schemas.openxmlformats.org/officeDocument/2006/relationships/tags" Target="../tags/tag58.xml"/><Relationship Id="rId2" Type="http://schemas.openxmlformats.org/officeDocument/2006/relationships/tags" Target="../tags/tag40.xml"/><Relationship Id="rId19" Type="http://schemas.openxmlformats.org/officeDocument/2006/relationships/tags" Target="../tags/tag57.xml"/><Relationship Id="rId18" Type="http://schemas.openxmlformats.org/officeDocument/2006/relationships/tags" Target="../tags/tag56.xml"/><Relationship Id="rId17" Type="http://schemas.openxmlformats.org/officeDocument/2006/relationships/tags" Target="../tags/tag55.xml"/><Relationship Id="rId16" Type="http://schemas.openxmlformats.org/officeDocument/2006/relationships/tags" Target="../tags/tag54.xml"/><Relationship Id="rId15" Type="http://schemas.openxmlformats.org/officeDocument/2006/relationships/tags" Target="../tags/tag53.xml"/><Relationship Id="rId14" Type="http://schemas.openxmlformats.org/officeDocument/2006/relationships/tags" Target="../tags/tag52.xml"/><Relationship Id="rId13" Type="http://schemas.openxmlformats.org/officeDocument/2006/relationships/tags" Target="../tags/tag51.xml"/><Relationship Id="rId12" Type="http://schemas.openxmlformats.org/officeDocument/2006/relationships/tags" Target="../tags/tag50.xml"/><Relationship Id="rId11" Type="http://schemas.openxmlformats.org/officeDocument/2006/relationships/tags" Target="../tags/tag49.xml"/><Relationship Id="rId10" Type="http://schemas.openxmlformats.org/officeDocument/2006/relationships/tags" Target="../tags/tag48.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4" Type="http://schemas.openxmlformats.org/officeDocument/2006/relationships/tags" Target="../tags/tag104.xml"/><Relationship Id="rId33" Type="http://schemas.openxmlformats.org/officeDocument/2006/relationships/tags" Target="../tags/tag103.xml"/><Relationship Id="rId32" Type="http://schemas.openxmlformats.org/officeDocument/2006/relationships/tags" Target="../tags/tag102.xml"/><Relationship Id="rId31" Type="http://schemas.openxmlformats.org/officeDocument/2006/relationships/tags" Target="../tags/tag101.xml"/><Relationship Id="rId30" Type="http://schemas.openxmlformats.org/officeDocument/2006/relationships/tags" Target="../tags/tag100.xml"/><Relationship Id="rId3" Type="http://schemas.openxmlformats.org/officeDocument/2006/relationships/tags" Target="../tags/tag73.xml"/><Relationship Id="rId29" Type="http://schemas.openxmlformats.org/officeDocument/2006/relationships/tags" Target="../tags/tag99.xml"/><Relationship Id="rId28" Type="http://schemas.openxmlformats.org/officeDocument/2006/relationships/tags" Target="../tags/tag98.xml"/><Relationship Id="rId27" Type="http://schemas.openxmlformats.org/officeDocument/2006/relationships/tags" Target="../tags/tag97.xml"/><Relationship Id="rId26" Type="http://schemas.openxmlformats.org/officeDocument/2006/relationships/tags" Target="../tags/tag96.xml"/><Relationship Id="rId25" Type="http://schemas.openxmlformats.org/officeDocument/2006/relationships/tags" Target="../tags/tag95.xml"/><Relationship Id="rId24" Type="http://schemas.openxmlformats.org/officeDocument/2006/relationships/tags" Target="../tags/tag94.xml"/><Relationship Id="rId23" Type="http://schemas.openxmlformats.org/officeDocument/2006/relationships/tags" Target="../tags/tag93.xml"/><Relationship Id="rId22" Type="http://schemas.openxmlformats.org/officeDocument/2006/relationships/tags" Target="../tags/tag92.xml"/><Relationship Id="rId21" Type="http://schemas.openxmlformats.org/officeDocument/2006/relationships/tags" Target="../tags/tag91.xml"/><Relationship Id="rId20" Type="http://schemas.openxmlformats.org/officeDocument/2006/relationships/tags" Target="../tags/tag90.xml"/><Relationship Id="rId2" Type="http://schemas.openxmlformats.org/officeDocument/2006/relationships/tags" Target="../tags/tag72.xml"/><Relationship Id="rId19" Type="http://schemas.openxmlformats.org/officeDocument/2006/relationships/tags" Target="../tags/tag89.xml"/><Relationship Id="rId18" Type="http://schemas.openxmlformats.org/officeDocument/2006/relationships/tags" Target="../tags/tag88.xml"/><Relationship Id="rId17" Type="http://schemas.openxmlformats.org/officeDocument/2006/relationships/tags" Target="../tags/tag87.xml"/><Relationship Id="rId16" Type="http://schemas.openxmlformats.org/officeDocument/2006/relationships/tags" Target="../tags/tag86.xml"/><Relationship Id="rId15" Type="http://schemas.openxmlformats.org/officeDocument/2006/relationships/tags" Target="../tags/tag85.xml"/><Relationship Id="rId14" Type="http://schemas.openxmlformats.org/officeDocument/2006/relationships/tags" Target="../tags/tag84.xml"/><Relationship Id="rId13" Type="http://schemas.openxmlformats.org/officeDocument/2006/relationships/tags" Target="../tags/tag83.xml"/><Relationship Id="rId12" Type="http://schemas.openxmlformats.org/officeDocument/2006/relationships/tags" Target="../tags/tag8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0" Type="http://schemas.openxmlformats.org/officeDocument/2006/relationships/tags" Target="../tags/tag141.xml"/><Relationship Id="rId4" Type="http://schemas.openxmlformats.org/officeDocument/2006/relationships/image" Target="../media/image4.svg"/><Relationship Id="rId39" Type="http://schemas.openxmlformats.org/officeDocument/2006/relationships/tags" Target="../tags/tag140.xml"/><Relationship Id="rId38" Type="http://schemas.openxmlformats.org/officeDocument/2006/relationships/tags" Target="../tags/tag139.xml"/><Relationship Id="rId37" Type="http://schemas.openxmlformats.org/officeDocument/2006/relationships/tags" Target="../tags/tag138.xml"/><Relationship Id="rId36" Type="http://schemas.openxmlformats.org/officeDocument/2006/relationships/tags" Target="../tags/tag137.xml"/><Relationship Id="rId35" Type="http://schemas.openxmlformats.org/officeDocument/2006/relationships/tags" Target="../tags/tag136.xml"/><Relationship Id="rId34" Type="http://schemas.openxmlformats.org/officeDocument/2006/relationships/tags" Target="../tags/tag135.xml"/><Relationship Id="rId33" Type="http://schemas.openxmlformats.org/officeDocument/2006/relationships/tags" Target="../tags/tag134.xml"/><Relationship Id="rId32" Type="http://schemas.openxmlformats.org/officeDocument/2006/relationships/tags" Target="../tags/tag133.xml"/><Relationship Id="rId31" Type="http://schemas.openxmlformats.org/officeDocument/2006/relationships/tags" Target="../tags/tag132.xml"/><Relationship Id="rId30" Type="http://schemas.openxmlformats.org/officeDocument/2006/relationships/tags" Target="../tags/tag131.xml"/><Relationship Id="rId3" Type="http://schemas.openxmlformats.org/officeDocument/2006/relationships/image" Target="../media/image3.png"/><Relationship Id="rId29" Type="http://schemas.openxmlformats.org/officeDocument/2006/relationships/tags" Target="../tags/tag130.xml"/><Relationship Id="rId28" Type="http://schemas.openxmlformats.org/officeDocument/2006/relationships/tags" Target="../tags/tag129.xml"/><Relationship Id="rId27" Type="http://schemas.openxmlformats.org/officeDocument/2006/relationships/tags" Target="../tags/tag128.xml"/><Relationship Id="rId26" Type="http://schemas.openxmlformats.org/officeDocument/2006/relationships/tags" Target="../tags/tag127.xml"/><Relationship Id="rId25" Type="http://schemas.openxmlformats.org/officeDocument/2006/relationships/tags" Target="../tags/tag126.xml"/><Relationship Id="rId24" Type="http://schemas.openxmlformats.org/officeDocument/2006/relationships/tags" Target="../tags/tag125.xml"/><Relationship Id="rId23" Type="http://schemas.openxmlformats.org/officeDocument/2006/relationships/tags" Target="../tags/tag124.xml"/><Relationship Id="rId22" Type="http://schemas.openxmlformats.org/officeDocument/2006/relationships/tags" Target="../tags/tag123.xml"/><Relationship Id="rId21" Type="http://schemas.openxmlformats.org/officeDocument/2006/relationships/tags" Target="../tags/tag122.xml"/><Relationship Id="rId20" Type="http://schemas.openxmlformats.org/officeDocument/2006/relationships/tags" Target="../tags/tag121.xml"/><Relationship Id="rId2" Type="http://schemas.openxmlformats.org/officeDocument/2006/relationships/tags" Target="../tags/tag105.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pic>
        <p:nvPicPr>
          <p:cNvPr id="8" name="VCG41N1266076819"/>
          <p:cNvPicPr>
            <a:picLocks noChangeAspect="1"/>
          </p:cNvPicPr>
          <p:nvPr userDrawn="1">
            <p:custDataLst>
              <p:tags r:id="rId2"/>
            </p:custDataLst>
          </p:nvPr>
        </p:nvPicPr>
        <p:blipFill>
          <a:blip r:embed="rId3">
            <a:extLst>
              <a:ext uri="{96DAC541-7B7A-43D3-8B79-37D633B846F1}">
                <asvg:svgBlip xmlns:asvg="http://schemas.microsoft.com/office/drawing/2016/SVG/main" r:embed="rId4"/>
              </a:ext>
            </a:extLst>
          </a:blip>
          <a:stretch>
            <a:fillRect/>
          </a:stretch>
        </p:blipFill>
        <p:spPr>
          <a:xfrm>
            <a:off x="313690" y="0"/>
            <a:ext cx="1719580" cy="2776220"/>
          </a:xfrm>
          <a:prstGeom prst="rect">
            <a:avLst/>
          </a:prstGeom>
        </p:spPr>
      </p:pic>
      <p:cxnSp>
        <p:nvCxnSpPr>
          <p:cNvPr id="9" name="直接连接符 8"/>
          <p:cNvCxnSpPr/>
          <p:nvPr userDrawn="1">
            <p:custDataLst>
              <p:tags r:id="rId5"/>
            </p:custDataLst>
          </p:nvPr>
        </p:nvCxnSpPr>
        <p:spPr>
          <a:xfrm>
            <a:off x="558800" y="65278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任意多边形: 形状 10"/>
          <p:cNvSpPr/>
          <p:nvPr userDrawn="1">
            <p:custDataLst>
              <p:tags r:id="rId6"/>
            </p:custDataLst>
          </p:nvPr>
        </p:nvSpPr>
        <p:spPr>
          <a:xfrm>
            <a:off x="10262870" y="5951855"/>
            <a:ext cx="1090930" cy="906145"/>
          </a:xfrm>
          <a:custGeom>
            <a:avLst/>
            <a:gdLst>
              <a:gd name="connsiteX0" fmla="*/ 1924435 w 1924435"/>
              <a:gd name="connsiteY0" fmla="*/ 1924435 h 1924435"/>
              <a:gd name="connsiteX1" fmla="*/ 0 w 1924435"/>
              <a:gd name="connsiteY1" fmla="*/ 1924435 h 1924435"/>
              <a:gd name="connsiteX2" fmla="*/ 0 w 1924435"/>
              <a:gd name="connsiteY2" fmla="*/ 962218 h 1924435"/>
              <a:gd name="connsiteX3" fmla="*/ 962218 w 1924435"/>
              <a:gd name="connsiteY3" fmla="*/ 0 h 1924435"/>
              <a:gd name="connsiteX4" fmla="*/ 962218 w 1924435"/>
              <a:gd name="connsiteY4" fmla="*/ 0 h 1924435"/>
              <a:gd name="connsiteX5" fmla="*/ 1924435 w 1924435"/>
              <a:gd name="connsiteY5" fmla="*/ 962218 h 1924435"/>
              <a:gd name="connsiteX6" fmla="*/ 1924435 w 1924435"/>
              <a:gd name="connsiteY6" fmla="*/ 1924435 h 1924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4435" h="1924435">
                <a:moveTo>
                  <a:pt x="1924435" y="1924435"/>
                </a:moveTo>
                <a:lnTo>
                  <a:pt x="0" y="1924435"/>
                </a:lnTo>
                <a:lnTo>
                  <a:pt x="0" y="962218"/>
                </a:lnTo>
                <a:cubicBezTo>
                  <a:pt x="0" y="430944"/>
                  <a:pt x="430944" y="0"/>
                  <a:pt x="962218" y="0"/>
                </a:cubicBezTo>
                <a:lnTo>
                  <a:pt x="962218" y="0"/>
                </a:lnTo>
                <a:cubicBezTo>
                  <a:pt x="1493491" y="0"/>
                  <a:pt x="1924435" y="430944"/>
                  <a:pt x="1924435" y="962218"/>
                </a:cubicBezTo>
                <a:lnTo>
                  <a:pt x="1924435" y="1924435"/>
                </a:ln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2" name="任意多边形: 形状 11"/>
          <p:cNvSpPr/>
          <p:nvPr userDrawn="1">
            <p:custDataLst>
              <p:tags r:id="rId7"/>
            </p:custDataLst>
          </p:nvPr>
        </p:nvSpPr>
        <p:spPr>
          <a:xfrm>
            <a:off x="0" y="5696299"/>
            <a:ext cx="1161701" cy="1161701"/>
          </a:xfrm>
          <a:custGeom>
            <a:avLst/>
            <a:gdLst>
              <a:gd name="connsiteX0" fmla="*/ 1161702 w 1161701"/>
              <a:gd name="connsiteY0" fmla="*/ 1161702 h 1161701"/>
              <a:gd name="connsiteX1" fmla="*/ 0 w 1161701"/>
              <a:gd name="connsiteY1" fmla="*/ 1161702 h 1161701"/>
              <a:gd name="connsiteX2" fmla="*/ 0 w 1161701"/>
              <a:gd name="connsiteY2" fmla="*/ 0 h 1161701"/>
              <a:gd name="connsiteX3" fmla="*/ 0 w 1161701"/>
              <a:gd name="connsiteY3" fmla="*/ 0 h 1161701"/>
              <a:gd name="connsiteX4" fmla="*/ 1161702 w 1161701"/>
              <a:gd name="connsiteY4" fmla="*/ 1161702 h 1161701"/>
              <a:gd name="connsiteX5" fmla="*/ 1161702 w 1161701"/>
              <a:gd name="connsiteY5" fmla="*/ 1161702 h 11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701" h="1161701">
                <a:moveTo>
                  <a:pt x="1161702" y="1161702"/>
                </a:moveTo>
                <a:lnTo>
                  <a:pt x="0" y="1161702"/>
                </a:lnTo>
                <a:lnTo>
                  <a:pt x="0" y="0"/>
                </a:lnTo>
                <a:lnTo>
                  <a:pt x="0" y="0"/>
                </a:lnTo>
                <a:cubicBezTo>
                  <a:pt x="641576" y="0"/>
                  <a:pt x="1161702" y="520126"/>
                  <a:pt x="1161702" y="1161702"/>
                </a:cubicBezTo>
                <a:lnTo>
                  <a:pt x="1161702" y="1161702"/>
                </a:lnTo>
                <a:close/>
              </a:path>
            </a:pathLst>
          </a:custGeom>
          <a:solidFill>
            <a:schemeClr val="accent6"/>
          </a:solidFill>
          <a:ln w="2934" cap="flat">
            <a:noFill/>
            <a:prstDash val="solid"/>
            <a:miter/>
          </a:ln>
        </p:spPr>
        <p:txBody>
          <a:bodyPr rtlCol="0" anchor="ctr"/>
          <a:lstStyle/>
          <a:p>
            <a:endParaRPr lang="zh-CN" altLang="en-US"/>
          </a:p>
        </p:txBody>
      </p:sp>
      <p:sp>
        <p:nvSpPr>
          <p:cNvPr id="16" name="任意多边形: 形状 15"/>
          <p:cNvSpPr/>
          <p:nvPr userDrawn="1">
            <p:custDataLst>
              <p:tags r:id="rId8"/>
            </p:custDataLst>
          </p:nvPr>
        </p:nvSpPr>
        <p:spPr>
          <a:xfrm>
            <a:off x="762000" y="41783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7" name="任意多边形: 形状 16"/>
          <p:cNvSpPr/>
          <p:nvPr userDrawn="1">
            <p:custDataLst>
              <p:tags r:id="rId9"/>
            </p:custDataLst>
          </p:nvPr>
        </p:nvSpPr>
        <p:spPr>
          <a:xfrm>
            <a:off x="900430" y="41783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9" name="任意多边形: 形状 18"/>
          <p:cNvSpPr/>
          <p:nvPr userDrawn="1">
            <p:custDataLst>
              <p:tags r:id="rId10"/>
            </p:custDataLst>
          </p:nvPr>
        </p:nvSpPr>
        <p:spPr>
          <a:xfrm>
            <a:off x="103822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1" name="任意多边形: 形状 20"/>
          <p:cNvSpPr/>
          <p:nvPr userDrawn="1">
            <p:custDataLst>
              <p:tags r:id="rId11"/>
            </p:custDataLst>
          </p:nvPr>
        </p:nvSpPr>
        <p:spPr>
          <a:xfrm>
            <a:off x="117665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2" name="任意多边形: 形状 21"/>
          <p:cNvSpPr/>
          <p:nvPr userDrawn="1">
            <p:custDataLst>
              <p:tags r:id="rId12"/>
            </p:custDataLst>
          </p:nvPr>
        </p:nvSpPr>
        <p:spPr>
          <a:xfrm>
            <a:off x="131508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3" name="任意多边形: 形状 22"/>
          <p:cNvSpPr/>
          <p:nvPr userDrawn="1">
            <p:custDataLst>
              <p:tags r:id="rId13"/>
            </p:custDataLst>
          </p:nvPr>
        </p:nvSpPr>
        <p:spPr>
          <a:xfrm>
            <a:off x="1453515" y="41783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5" name="任意多边形: 形状 24"/>
          <p:cNvSpPr/>
          <p:nvPr userDrawn="1">
            <p:custDataLst>
              <p:tags r:id="rId14"/>
            </p:custDataLst>
          </p:nvPr>
        </p:nvSpPr>
        <p:spPr>
          <a:xfrm>
            <a:off x="762000" y="44450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6" name="任意多边形: 形状 25"/>
          <p:cNvSpPr/>
          <p:nvPr userDrawn="1">
            <p:custDataLst>
              <p:tags r:id="rId15"/>
            </p:custDataLst>
          </p:nvPr>
        </p:nvSpPr>
        <p:spPr>
          <a:xfrm>
            <a:off x="900430" y="4445000"/>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7" name="任意多边形: 形状 26"/>
          <p:cNvSpPr/>
          <p:nvPr userDrawn="1">
            <p:custDataLst>
              <p:tags r:id="rId16"/>
            </p:custDataLst>
          </p:nvPr>
        </p:nvSpPr>
        <p:spPr>
          <a:xfrm>
            <a:off x="103822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8" name="任意多边形: 形状 27"/>
          <p:cNvSpPr/>
          <p:nvPr userDrawn="1">
            <p:custDataLst>
              <p:tags r:id="rId17"/>
            </p:custDataLst>
          </p:nvPr>
        </p:nvSpPr>
        <p:spPr>
          <a:xfrm>
            <a:off x="117665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9" name="任意多边形: 形状 28"/>
          <p:cNvSpPr/>
          <p:nvPr userDrawn="1">
            <p:custDataLst>
              <p:tags r:id="rId18"/>
            </p:custDataLst>
          </p:nvPr>
        </p:nvSpPr>
        <p:spPr>
          <a:xfrm>
            <a:off x="131508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0" name="任意多边形: 形状 29"/>
          <p:cNvSpPr/>
          <p:nvPr userDrawn="1">
            <p:custDataLst>
              <p:tags r:id="rId19"/>
            </p:custDataLst>
          </p:nvPr>
        </p:nvSpPr>
        <p:spPr>
          <a:xfrm>
            <a:off x="1453515" y="4445000"/>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1" name="任意多边形: 形状 30"/>
          <p:cNvSpPr/>
          <p:nvPr userDrawn="1">
            <p:custDataLst>
              <p:tags r:id="rId20"/>
            </p:custDataLst>
          </p:nvPr>
        </p:nvSpPr>
        <p:spPr>
          <a:xfrm>
            <a:off x="762000" y="47110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2" name="任意多边形: 形状 31"/>
          <p:cNvSpPr/>
          <p:nvPr userDrawn="1">
            <p:custDataLst>
              <p:tags r:id="rId21"/>
            </p:custDataLst>
          </p:nvPr>
        </p:nvSpPr>
        <p:spPr>
          <a:xfrm>
            <a:off x="900430" y="47110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3" name="任意多边形: 形状 32"/>
          <p:cNvSpPr/>
          <p:nvPr userDrawn="1">
            <p:custDataLst>
              <p:tags r:id="rId22"/>
            </p:custDataLst>
          </p:nvPr>
        </p:nvSpPr>
        <p:spPr>
          <a:xfrm>
            <a:off x="103822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4" name="任意多边形: 形状 33"/>
          <p:cNvSpPr/>
          <p:nvPr userDrawn="1">
            <p:custDataLst>
              <p:tags r:id="rId23"/>
            </p:custDataLst>
          </p:nvPr>
        </p:nvSpPr>
        <p:spPr>
          <a:xfrm>
            <a:off x="117665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5" name="任意多边形: 形状 34"/>
          <p:cNvSpPr/>
          <p:nvPr userDrawn="1">
            <p:custDataLst>
              <p:tags r:id="rId24"/>
            </p:custDataLst>
          </p:nvPr>
        </p:nvSpPr>
        <p:spPr>
          <a:xfrm>
            <a:off x="131508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6" name="任意多边形: 形状 35"/>
          <p:cNvSpPr/>
          <p:nvPr userDrawn="1">
            <p:custDataLst>
              <p:tags r:id="rId25"/>
            </p:custDataLst>
          </p:nvPr>
        </p:nvSpPr>
        <p:spPr>
          <a:xfrm>
            <a:off x="1453515" y="47110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7" name="任意多边形: 形状 36"/>
          <p:cNvSpPr/>
          <p:nvPr userDrawn="1">
            <p:custDataLst>
              <p:tags r:id="rId26"/>
            </p:custDataLst>
          </p:nvPr>
        </p:nvSpPr>
        <p:spPr>
          <a:xfrm>
            <a:off x="762000" y="49777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8" name="任意多边形: 形状 37"/>
          <p:cNvSpPr/>
          <p:nvPr userDrawn="1">
            <p:custDataLst>
              <p:tags r:id="rId27"/>
            </p:custDataLst>
          </p:nvPr>
        </p:nvSpPr>
        <p:spPr>
          <a:xfrm>
            <a:off x="900430" y="4977765"/>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9" name="任意多边形: 形状 38"/>
          <p:cNvSpPr/>
          <p:nvPr userDrawn="1">
            <p:custDataLst>
              <p:tags r:id="rId28"/>
            </p:custDataLst>
          </p:nvPr>
        </p:nvSpPr>
        <p:spPr>
          <a:xfrm>
            <a:off x="103822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0" name="任意多边形: 形状 39"/>
          <p:cNvSpPr/>
          <p:nvPr userDrawn="1">
            <p:custDataLst>
              <p:tags r:id="rId29"/>
            </p:custDataLst>
          </p:nvPr>
        </p:nvSpPr>
        <p:spPr>
          <a:xfrm>
            <a:off x="117665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1" name="任意多边形: 形状 40"/>
          <p:cNvSpPr/>
          <p:nvPr userDrawn="1">
            <p:custDataLst>
              <p:tags r:id="rId30"/>
            </p:custDataLst>
          </p:nvPr>
        </p:nvSpPr>
        <p:spPr>
          <a:xfrm>
            <a:off x="131508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2" name="任意多边形: 形状 41"/>
          <p:cNvSpPr/>
          <p:nvPr userDrawn="1">
            <p:custDataLst>
              <p:tags r:id="rId31"/>
            </p:custDataLst>
          </p:nvPr>
        </p:nvSpPr>
        <p:spPr>
          <a:xfrm>
            <a:off x="1453515" y="4977765"/>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cxnSp>
        <p:nvCxnSpPr>
          <p:cNvPr id="43" name="直接连接符 42"/>
          <p:cNvCxnSpPr/>
          <p:nvPr userDrawn="1">
            <p:custDataLst>
              <p:tags r:id="rId32"/>
            </p:custDataLst>
          </p:nvPr>
        </p:nvCxnSpPr>
        <p:spPr>
          <a:xfrm>
            <a:off x="2184400" y="8382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任意多边形: 形状 43"/>
          <p:cNvSpPr/>
          <p:nvPr userDrawn="1">
            <p:custDataLst>
              <p:tags r:id="rId33"/>
            </p:custDataLst>
          </p:nvPr>
        </p:nvSpPr>
        <p:spPr>
          <a:xfrm>
            <a:off x="9381500" y="6334625"/>
            <a:ext cx="1046117" cy="523058"/>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6"/>
          </a:solidFill>
          <a:ln w="2934" cap="flat">
            <a:noFill/>
            <a:prstDash val="solid"/>
            <a:miter/>
          </a:ln>
        </p:spPr>
        <p:txBody>
          <a:bodyPr rtlCol="0" anchor="ctr"/>
          <a:lstStyle/>
          <a:p>
            <a:endParaRPr lang="zh-CN" altLang="en-US"/>
          </a:p>
        </p:txBody>
      </p:sp>
      <p:sp>
        <p:nvSpPr>
          <p:cNvPr id="45" name="任意多边形: 形状 12"/>
          <p:cNvSpPr/>
          <p:nvPr userDrawn="1">
            <p:custDataLst>
              <p:tags r:id="rId34"/>
            </p:custDataLst>
          </p:nvPr>
        </p:nvSpPr>
        <p:spPr>
          <a:xfrm flipH="1">
            <a:off x="11188065" y="1419860"/>
            <a:ext cx="1003935" cy="2008505"/>
          </a:xfrm>
          <a:custGeom>
            <a:avLst/>
            <a:gdLst>
              <a:gd name="connsiteX0" fmla="*/ 1130019 w 1130018"/>
              <a:gd name="connsiteY0" fmla="*/ 1130019 h 2260037"/>
              <a:gd name="connsiteX1" fmla="*/ 0 w 1130018"/>
              <a:gd name="connsiteY1" fmla="*/ 0 h 2260037"/>
              <a:gd name="connsiteX2" fmla="*/ 0 w 1130018"/>
              <a:gd name="connsiteY2" fmla="*/ 2260038 h 2260037"/>
              <a:gd name="connsiteX3" fmla="*/ 1130019 w 1130018"/>
              <a:gd name="connsiteY3" fmla="*/ 1130019 h 2260037"/>
            </a:gdLst>
            <a:ahLst/>
            <a:cxnLst>
              <a:cxn ang="0">
                <a:pos x="connsiteX0" y="connsiteY0"/>
              </a:cxn>
              <a:cxn ang="0">
                <a:pos x="connsiteX1" y="connsiteY1"/>
              </a:cxn>
              <a:cxn ang="0">
                <a:pos x="connsiteX2" y="connsiteY2"/>
              </a:cxn>
              <a:cxn ang="0">
                <a:pos x="connsiteX3" y="connsiteY3"/>
              </a:cxn>
            </a:cxnLst>
            <a:rect l="l" t="t" r="r" b="b"/>
            <a:pathLst>
              <a:path w="1130018" h="2260037">
                <a:moveTo>
                  <a:pt x="1130019" y="1130019"/>
                </a:moveTo>
                <a:cubicBezTo>
                  <a:pt x="1130019" y="506044"/>
                  <a:pt x="623974" y="0"/>
                  <a:pt x="0" y="0"/>
                </a:cubicBezTo>
                <a:lnTo>
                  <a:pt x="0" y="2260038"/>
                </a:lnTo>
                <a:cubicBezTo>
                  <a:pt x="623974" y="2260038"/>
                  <a:pt x="1130019" y="1754287"/>
                  <a:pt x="1130019" y="1130019"/>
                </a:cubicBezTo>
                <a:close/>
              </a:path>
            </a:pathLst>
          </a:custGeom>
          <a:solidFill>
            <a:schemeClr val="accent6"/>
          </a:solidFill>
          <a:ln w="2934" cap="flat">
            <a:noFill/>
            <a:prstDash val="solid"/>
            <a:miter/>
          </a:ln>
        </p:spPr>
        <p:txBody>
          <a:bodyPr rtlCol="0" anchor="ctr"/>
          <a:lstStyle/>
          <a:p>
            <a:endParaRPr lang="zh-CN" altLang="en-US"/>
          </a:p>
        </p:txBody>
      </p:sp>
      <p:sp>
        <p:nvSpPr>
          <p:cNvPr id="2" name="标题 1"/>
          <p:cNvSpPr>
            <a:spLocks noGrp="1"/>
          </p:cNvSpPr>
          <p:nvPr>
            <p:ph type="ctrTitle" hasCustomPrompt="1"/>
            <p:custDataLst>
              <p:tags r:id="rId35"/>
            </p:custDataLst>
          </p:nvPr>
        </p:nvSpPr>
        <p:spPr>
          <a:xfrm>
            <a:off x="838200" y="1656000"/>
            <a:ext cx="10515600" cy="1800000"/>
          </a:xfrm>
          <a:prstGeom prst="rect">
            <a:avLst/>
          </a:prstGeom>
        </p:spPr>
        <p:txBody>
          <a:bodyPr anchor="b">
            <a:normAutofit/>
          </a:bodyPr>
          <a:lstStyle>
            <a:lvl1pPr algn="ctr">
              <a:lnSpc>
                <a:spcPct val="100000"/>
              </a:lnSpc>
              <a:defRPr sz="6600"/>
            </a:lvl1pPr>
          </a:lstStyle>
          <a:p>
            <a:r>
              <a:rPr lang="zh-CN" altLang="en-US" dirty="0"/>
              <a:t>单击添加文档标题</a:t>
            </a:r>
            <a:endParaRPr lang="zh-CN" altLang="en-US" dirty="0"/>
          </a:p>
        </p:txBody>
      </p:sp>
      <p:sp>
        <p:nvSpPr>
          <p:cNvPr id="3" name="副标题 2"/>
          <p:cNvSpPr>
            <a:spLocks noGrp="1"/>
          </p:cNvSpPr>
          <p:nvPr>
            <p:ph type="subTitle" idx="1"/>
            <p:custDataLst>
              <p:tags r:id="rId36"/>
            </p:custDataLst>
          </p:nvPr>
        </p:nvSpPr>
        <p:spPr>
          <a:xfrm>
            <a:off x="838200" y="3705186"/>
            <a:ext cx="10515600" cy="866814"/>
          </a:xfrm>
          <a:prstGeom prst="rect">
            <a:avLst/>
          </a:prstGeom>
        </p:spPr>
        <p:txBody>
          <a:bodyPr>
            <a:normAutofit/>
          </a:bodyPr>
          <a:lstStyle>
            <a:lvl1pPr marL="0" indent="0" algn="ctr">
              <a:lnSpc>
                <a:spcPct val="100000"/>
              </a:lnSpc>
              <a:buNone/>
              <a:defRPr sz="1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custDataLst>
              <p:tags r:id="rId37"/>
            </p:custDataLst>
          </p:nvPr>
        </p:nvSpPr>
        <p:spPr>
          <a:xfrm>
            <a:off x="695960" y="6356350"/>
            <a:ext cx="2743200" cy="365125"/>
          </a:xfrm>
          <a:prstGeom prst="rect">
            <a:avLst/>
          </a:prstGeom>
        </p:spPr>
        <p:txBody>
          <a:bodyPr>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8"/>
            </p:custDataLst>
          </p:nvPr>
        </p:nvSpPr>
        <p:spPr>
          <a:xfrm>
            <a:off x="4038600" y="6356350"/>
            <a:ext cx="4114800" cy="365125"/>
          </a:xfrm>
          <a:prstGeom prst="rect">
            <a:avLst/>
          </a:prstGeom>
        </p:spPr>
        <p:txBody>
          <a:bodyPr>
            <a:normAutofit/>
          </a:bodyPr>
          <a:lstStyle/>
          <a:p>
            <a:endParaRPr lang="zh-CN" altLang="en-US" dirty="0"/>
          </a:p>
        </p:txBody>
      </p:sp>
      <p:sp>
        <p:nvSpPr>
          <p:cNvPr id="6" name="灯片编号占位符 5"/>
          <p:cNvSpPr>
            <a:spLocks noGrp="1"/>
          </p:cNvSpPr>
          <p:nvPr>
            <p:ph type="sldNum" sz="quarter" idx="12"/>
            <p:custDataLst>
              <p:tags r:id="rId39"/>
            </p:custDataLst>
          </p:nvPr>
        </p:nvSpPr>
        <p:spPr>
          <a:xfrm>
            <a:off x="8610600" y="6356350"/>
            <a:ext cx="2743200" cy="365125"/>
          </a:xfrm>
          <a:prstGeom prst="rect">
            <a:avLst/>
          </a:prstGeom>
        </p:spPr>
        <p:txBody>
          <a:bodyPr>
            <a:normAutofit/>
          </a:bodyPr>
          <a:lstStyle/>
          <a:p>
            <a:fld id="{BE5F26B5-172A-4DC2-B0B7-181CFC56B87C}" type="slidenum">
              <a:rPr lang="zh-CN" altLang="en-US" smtClean="0"/>
            </a:fld>
            <a:endParaRPr lang="zh-CN" altLang="en-US"/>
          </a:p>
        </p:txBody>
      </p:sp>
      <p:sp>
        <p:nvSpPr>
          <p:cNvPr id="24" name="文本占位符 23"/>
          <p:cNvSpPr>
            <a:spLocks noGrp="1"/>
          </p:cNvSpPr>
          <p:nvPr>
            <p:ph type="body" sz="quarter" idx="17" hasCustomPrompt="1"/>
            <p:custDataLst>
              <p:tags r:id="rId40"/>
            </p:custDataLst>
          </p:nvPr>
        </p:nvSpPr>
        <p:spPr>
          <a:xfrm>
            <a:off x="4781641" y="4586170"/>
            <a:ext cx="2743200" cy="504000"/>
          </a:xfrm>
          <a:prstGeom prst="roundRect">
            <a:avLst>
              <a:gd name="adj" fmla="val 50000"/>
            </a:avLst>
          </a:prstGeom>
          <a:noFill/>
          <a:ln>
            <a:solidFill>
              <a:schemeClr val="accent1"/>
            </a:solidFill>
          </a:ln>
        </p:spPr>
        <p:txBody>
          <a:bodyPr anchor="ctr">
            <a:normAutofit/>
          </a:bodyPr>
          <a:lstStyle>
            <a:lvl1pPr marL="0" indent="0" algn="ctr">
              <a:lnSpc>
                <a:spcPct val="100000"/>
              </a:lnSpc>
              <a:buNone/>
              <a:defRPr sz="1400" b="1">
                <a:solidFill>
                  <a:schemeClr val="accent6"/>
                </a:solidFill>
              </a:defRPr>
            </a:lvl1pPr>
          </a:lstStyle>
          <a:p>
            <a:pPr lvl="0"/>
            <a:r>
              <a:rPr lang="zh-CN" altLang="en-US" dirty="0"/>
              <a:t>署名占位符</a:t>
            </a:r>
            <a:endParaRPr lang="zh-CN" altLang="en-US" dirty="0"/>
          </a:p>
        </p:txBody>
      </p:sp>
      <p:sp>
        <p:nvSpPr>
          <p:cNvPr id="74" name="文本占位符 9"/>
          <p:cNvSpPr>
            <a:spLocks noGrp="1"/>
          </p:cNvSpPr>
          <p:nvPr>
            <p:ph type="body" sz="quarter" idx="18" hasCustomPrompt="1"/>
            <p:custDataLst>
              <p:tags r:id="rId41"/>
            </p:custDataLst>
          </p:nvPr>
        </p:nvSpPr>
        <p:spPr>
          <a:xfrm>
            <a:off x="486770" y="330199"/>
            <a:ext cx="1546568" cy="504000"/>
          </a:xfrm>
          <a:prstGeom prst="rect">
            <a:avLst/>
          </a:prstGeom>
        </p:spPr>
        <p:txBody>
          <a:bodyPr anchor="ctr">
            <a:normAutofit/>
          </a:bodyPr>
          <a:lstStyle>
            <a:lvl1pPr marL="0" indent="0">
              <a:lnSpc>
                <a:spcPct val="100000"/>
              </a:lnSpc>
              <a:buNone/>
              <a:defRPr sz="1200" b="1"/>
            </a:lvl1pPr>
          </a:lstStyle>
          <a:p>
            <a:pPr lvl="0"/>
            <a:r>
              <a:rPr lang="zh-CN" altLang="en-US" dirty="0"/>
              <a:t>公司名占位符</a:t>
            </a:r>
            <a:endParaRPr lang="zh-CN" altLang="en-US" dirty="0"/>
          </a:p>
        </p:txBody>
      </p:sp>
      <p:sp>
        <p:nvSpPr>
          <p:cNvPr id="75" name="文本占位符 13"/>
          <p:cNvSpPr>
            <a:spLocks noGrp="1"/>
          </p:cNvSpPr>
          <p:nvPr>
            <p:ph type="body" sz="quarter" idx="14" hasCustomPrompt="1"/>
            <p:custDataLst>
              <p:tags r:id="rId42"/>
            </p:custDataLst>
          </p:nvPr>
        </p:nvSpPr>
        <p:spPr>
          <a:xfrm>
            <a:off x="8825231" y="326198"/>
            <a:ext cx="2880000" cy="504000"/>
          </a:xfrm>
          <a:prstGeom prst="rect">
            <a:avLst/>
          </a:prstGeom>
        </p:spPr>
        <p:txBody>
          <a:bodyPr anchor="ctr">
            <a:normAutofit/>
          </a:bodyPr>
          <a:lstStyle>
            <a:lvl1pPr marL="0" indent="0" algn="r">
              <a:lnSpc>
                <a:spcPct val="100000"/>
              </a:lnSpc>
              <a:buNone/>
              <a:defRPr sz="1200" b="1">
                <a:solidFill>
                  <a:schemeClr val="accent6"/>
                </a:solidFill>
              </a:defRPr>
            </a:lvl1pPr>
          </a:lstStyle>
          <a:p>
            <a:pPr lvl="0"/>
            <a:r>
              <a:rPr lang="zh-CN" altLang="en-US" dirty="0"/>
              <a:t>日期时间占位符</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9" name="圆角矩形 18">
            <a:hlinkClick r:id="rId2" action="ppaction://hlinksldjump"/>
          </p:cNvPr>
          <p:cNvSpPr/>
          <p:nvPr userDrawn="1"/>
        </p:nvSpPr>
        <p:spPr>
          <a:xfrm>
            <a:off x="573906" y="608647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8" name="圆角矩形 17">
            <a:hlinkClick r:id="rId3" action="ppaction://hlinksldjump"/>
          </p:cNvPr>
          <p:cNvSpPr/>
          <p:nvPr userDrawn="1"/>
        </p:nvSpPr>
        <p:spPr>
          <a:xfrm>
            <a:off x="116064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0" name="圆角矩形 19">
            <a:hlinkClick r:id="rId4" action="ppaction://hlinksldjump"/>
          </p:cNvPr>
          <p:cNvSpPr/>
          <p:nvPr userDrawn="1"/>
        </p:nvSpPr>
        <p:spPr>
          <a:xfrm>
            <a:off x="174738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1" name="圆角矩形 20">
            <a:hlinkClick r:id="rId5" action="ppaction://hlinksldjump"/>
          </p:cNvPr>
          <p:cNvSpPr/>
          <p:nvPr userDrawn="1"/>
        </p:nvSpPr>
        <p:spPr>
          <a:xfrm>
            <a:off x="233412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2" name="圆角矩形 21">
            <a:hlinkClick r:id="rId6" action="ppaction://hlinksldjump"/>
          </p:cNvPr>
          <p:cNvSpPr/>
          <p:nvPr userDrawn="1"/>
        </p:nvSpPr>
        <p:spPr>
          <a:xfrm>
            <a:off x="2921000" y="6088380"/>
            <a:ext cx="478790"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3" name="圆角矩形 22">
            <a:hlinkClick r:id="rId7" action="ppaction://hlinksldjump"/>
          </p:cNvPr>
          <p:cNvSpPr/>
          <p:nvPr userDrawn="1"/>
        </p:nvSpPr>
        <p:spPr>
          <a:xfrm>
            <a:off x="3507606" y="608901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5" name="圆角矩形 24">
            <a:hlinkClick r:id="rId8" action="ppaction://hlinksldjump"/>
          </p:cNvPr>
          <p:cNvSpPr/>
          <p:nvPr userDrawn="1"/>
        </p:nvSpPr>
        <p:spPr>
          <a:xfrm>
            <a:off x="4112126" y="608711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6" name="圆角矩形 25">
            <a:hlinkClick r:id="rId9" action="ppaction://hlinksldjump"/>
          </p:cNvPr>
          <p:cNvSpPr/>
          <p:nvPr userDrawn="1"/>
        </p:nvSpPr>
        <p:spPr>
          <a:xfrm>
            <a:off x="469886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7" name="圆角矩形 26">
            <a:hlinkClick r:id="rId10" action="ppaction://hlinksldjump"/>
          </p:cNvPr>
          <p:cNvSpPr/>
          <p:nvPr userDrawn="1"/>
        </p:nvSpPr>
        <p:spPr>
          <a:xfrm>
            <a:off x="5285606" y="608774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09</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8" name="圆角矩形 27">
            <a:hlinkClick r:id="rId11" action="ppaction://hlinksldjump"/>
          </p:cNvPr>
          <p:cNvSpPr/>
          <p:nvPr userDrawn="1"/>
        </p:nvSpPr>
        <p:spPr>
          <a:xfrm>
            <a:off x="5872346" y="608838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10</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29" name="圆角矩形 28">
            <a:hlinkClick r:id="rId12" action="ppaction://hlinksldjump"/>
          </p:cNvPr>
          <p:cNvSpPr/>
          <p:nvPr userDrawn="1"/>
        </p:nvSpPr>
        <p:spPr>
          <a:xfrm>
            <a:off x="6459086" y="608901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30" name="圆角矩形 29">
            <a:hlinkClick r:id="rId13" action="ppaction://hlinksldjump"/>
          </p:cNvPr>
          <p:cNvSpPr/>
          <p:nvPr userDrawn="1"/>
        </p:nvSpPr>
        <p:spPr>
          <a:xfrm>
            <a:off x="7045826" y="608965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4" name="圆角矩形 3">
            <a:hlinkClick r:id="rId14" action="ppaction://hlinksldjump"/>
          </p:cNvPr>
          <p:cNvSpPr/>
          <p:nvPr userDrawn="1"/>
        </p:nvSpPr>
        <p:spPr>
          <a:xfrm>
            <a:off x="7632566" y="608457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5" name="圆角矩形 4">
            <a:hlinkClick r:id="rId15" action="ppaction://hlinksldjump"/>
          </p:cNvPr>
          <p:cNvSpPr/>
          <p:nvPr userDrawn="1"/>
        </p:nvSpPr>
        <p:spPr>
          <a:xfrm>
            <a:off x="8219306" y="608457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6" name="圆角矩形 5">
            <a:hlinkClick r:id="rId16" action="ppaction://hlinksldjump"/>
          </p:cNvPr>
          <p:cNvSpPr/>
          <p:nvPr userDrawn="1"/>
        </p:nvSpPr>
        <p:spPr>
          <a:xfrm>
            <a:off x="8806046" y="608520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7" name="圆角矩形 6">
            <a:hlinkClick r:id="rId17" action="ppaction://hlinksldjump"/>
          </p:cNvPr>
          <p:cNvSpPr/>
          <p:nvPr userDrawn="1"/>
        </p:nvSpPr>
        <p:spPr>
          <a:xfrm>
            <a:off x="9392786" y="608584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8" name="圆角矩形 7">
            <a:hlinkClick r:id="rId18" action="ppaction://hlinksldjump"/>
          </p:cNvPr>
          <p:cNvSpPr/>
          <p:nvPr userDrawn="1"/>
        </p:nvSpPr>
        <p:spPr>
          <a:xfrm>
            <a:off x="9979526" y="608647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17</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9" name="圆角矩形 8">
            <a:hlinkClick r:id="rId19" action="ppaction://hlinksldjump"/>
          </p:cNvPr>
          <p:cNvSpPr/>
          <p:nvPr userDrawn="1"/>
        </p:nvSpPr>
        <p:spPr>
          <a:xfrm>
            <a:off x="573906" y="644715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18</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0" name="圆角矩形 9">
            <a:hlinkClick r:id="rId20" action="ppaction://hlinksldjump"/>
          </p:cNvPr>
          <p:cNvSpPr/>
          <p:nvPr userDrawn="1"/>
        </p:nvSpPr>
        <p:spPr>
          <a:xfrm>
            <a:off x="116064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19</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1" name="圆角矩形 10">
            <a:hlinkClick r:id="rId21" action="ppaction://hlinksldjump"/>
          </p:cNvPr>
          <p:cNvSpPr/>
          <p:nvPr userDrawn="1"/>
        </p:nvSpPr>
        <p:spPr>
          <a:xfrm>
            <a:off x="174738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20</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2" name="圆角矩形 11">
            <a:hlinkClick r:id="rId22" action="ppaction://hlinksldjump"/>
          </p:cNvPr>
          <p:cNvSpPr/>
          <p:nvPr userDrawn="1"/>
        </p:nvSpPr>
        <p:spPr>
          <a:xfrm>
            <a:off x="233412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21</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3" name="圆角矩形 12">
            <a:hlinkClick r:id="rId23" action="ppaction://hlinksldjump"/>
          </p:cNvPr>
          <p:cNvSpPr/>
          <p:nvPr userDrawn="1"/>
        </p:nvSpPr>
        <p:spPr>
          <a:xfrm>
            <a:off x="2921000" y="6449060"/>
            <a:ext cx="478790"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22</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4" name="圆角矩形 13">
            <a:hlinkClick r:id="rId24" action="ppaction://hlinksldjump"/>
          </p:cNvPr>
          <p:cNvSpPr/>
          <p:nvPr userDrawn="1"/>
        </p:nvSpPr>
        <p:spPr>
          <a:xfrm>
            <a:off x="3507606" y="644969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23</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5" name="圆角矩形 14">
            <a:hlinkClick r:id="rId25" action="ppaction://hlinksldjump"/>
          </p:cNvPr>
          <p:cNvSpPr/>
          <p:nvPr userDrawn="1"/>
        </p:nvSpPr>
        <p:spPr>
          <a:xfrm>
            <a:off x="4112126" y="6447792"/>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24</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6" name="圆角矩形 15">
            <a:hlinkClick r:id="rId26" action="ppaction://hlinksldjump"/>
          </p:cNvPr>
          <p:cNvSpPr/>
          <p:nvPr userDrawn="1"/>
        </p:nvSpPr>
        <p:spPr>
          <a:xfrm>
            <a:off x="469886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25</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17" name="圆角矩形 16">
            <a:hlinkClick r:id="rId27" action="ppaction://hlinksldjump"/>
          </p:cNvPr>
          <p:cNvSpPr/>
          <p:nvPr userDrawn="1"/>
        </p:nvSpPr>
        <p:spPr>
          <a:xfrm>
            <a:off x="5285606" y="6448427"/>
            <a:ext cx="487045" cy="230505"/>
          </a:xfrm>
          <a:prstGeom prst="round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p>
            <a:pPr algn="ctr">
              <a:lnSpc>
                <a:spcPct val="100000"/>
              </a:lnSpc>
            </a:pPr>
            <a:r>
              <a:rPr lang="en-US" altLang="zh-CN" sz="1500" b="1" dirty="0">
                <a:solidFill>
                  <a:schemeClr val="tx1">
                    <a:lumMod val="75000"/>
                    <a:lumOff val="25000"/>
                  </a:schemeClr>
                </a:solidFill>
                <a:latin typeface="微软雅黑" panose="020B0503020204020204" charset="-122"/>
                <a:ea typeface="微软雅黑" panose="020B0503020204020204" charset="-122"/>
              </a:rPr>
              <a:t>26</a:t>
            </a:r>
            <a:endParaRPr lang="en-US" altLang="zh-CN" sz="1500" b="1" dirty="0">
              <a:solidFill>
                <a:schemeClr val="tx1">
                  <a:lumMod val="75000"/>
                  <a:lumOff val="25000"/>
                </a:schemeClr>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目录">
    <p:bg>
      <p:bgPr>
        <a:solidFill>
          <a:schemeClr val="bg2"/>
        </a:solidFill>
        <a:effectLst/>
      </p:bgPr>
    </p:bg>
    <p:spTree>
      <p:nvGrpSpPr>
        <p:cNvPr id="1" name=""/>
        <p:cNvGrpSpPr/>
        <p:nvPr/>
      </p:nvGrpSpPr>
      <p:grpSpPr>
        <a:xfrm>
          <a:off x="0" y="0"/>
          <a:ext cx="0" cy="0"/>
          <a:chOff x="0" y="0"/>
          <a:chExt cx="0" cy="0"/>
        </a:xfrm>
      </p:grpSpPr>
      <p:sp>
        <p:nvSpPr>
          <p:cNvPr id="85" name="任意多边形: 形状 84"/>
          <p:cNvSpPr/>
          <p:nvPr userDrawn="1">
            <p:custDataLst>
              <p:tags r:id="rId2"/>
            </p:custDataLst>
          </p:nvPr>
        </p:nvSpPr>
        <p:spPr>
          <a:xfrm>
            <a:off x="0" y="815926"/>
            <a:ext cx="3010487" cy="5732586"/>
          </a:xfrm>
          <a:custGeom>
            <a:avLst/>
            <a:gdLst>
              <a:gd name="connsiteX0" fmla="*/ 144194 w 3010487"/>
              <a:gd name="connsiteY0" fmla="*/ 0 h 5732586"/>
              <a:gd name="connsiteX1" fmla="*/ 3010487 w 3010487"/>
              <a:gd name="connsiteY1" fmla="*/ 2866293 h 5732586"/>
              <a:gd name="connsiteX2" fmla="*/ 144194 w 3010487"/>
              <a:gd name="connsiteY2" fmla="*/ 5732586 h 5732586"/>
              <a:gd name="connsiteX3" fmla="*/ 0 w 3010487"/>
              <a:gd name="connsiteY3" fmla="*/ 5728940 h 5732586"/>
              <a:gd name="connsiteX4" fmla="*/ 0 w 3010487"/>
              <a:gd name="connsiteY4" fmla="*/ 3646 h 57325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0487" h="5732586">
                <a:moveTo>
                  <a:pt x="144194" y="0"/>
                </a:moveTo>
                <a:cubicBezTo>
                  <a:pt x="1727204" y="0"/>
                  <a:pt x="3010487" y="1283283"/>
                  <a:pt x="3010487" y="2866293"/>
                </a:cubicBezTo>
                <a:cubicBezTo>
                  <a:pt x="3010487" y="4449303"/>
                  <a:pt x="1727204" y="5732586"/>
                  <a:pt x="144194" y="5732586"/>
                </a:cubicBezTo>
                <a:lnTo>
                  <a:pt x="0" y="5728940"/>
                </a:lnTo>
                <a:lnTo>
                  <a:pt x="0" y="3646"/>
                </a:lnTo>
                <a:close/>
              </a:path>
            </a:pathLst>
          </a:custGeom>
          <a:solidFill>
            <a:schemeClr val="accent6"/>
          </a:solidFill>
          <a:ln w="293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a:solidFill>
                <a:schemeClr val="tx1"/>
              </a:solidFill>
            </a:endParaRPr>
          </a:p>
        </p:txBody>
      </p:sp>
      <p:sp>
        <p:nvSpPr>
          <p:cNvPr id="109" name="任意多边形: 形状 108"/>
          <p:cNvSpPr/>
          <p:nvPr userDrawn="1">
            <p:custDataLst>
              <p:tags r:id="rId3"/>
            </p:custDataLst>
          </p:nvPr>
        </p:nvSpPr>
        <p:spPr>
          <a:xfrm>
            <a:off x="101981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0" name="任意多边形: 形状 109"/>
          <p:cNvSpPr/>
          <p:nvPr userDrawn="1">
            <p:custDataLst>
              <p:tags r:id="rId4"/>
            </p:custDataLst>
          </p:nvPr>
        </p:nvSpPr>
        <p:spPr>
          <a:xfrm>
            <a:off x="123698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1" name="任意多边形: 形状 110"/>
          <p:cNvSpPr/>
          <p:nvPr userDrawn="1">
            <p:custDataLst>
              <p:tags r:id="rId5"/>
            </p:custDataLst>
          </p:nvPr>
        </p:nvSpPr>
        <p:spPr>
          <a:xfrm>
            <a:off x="145478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2" name="任意多边形: 形状 111"/>
          <p:cNvSpPr/>
          <p:nvPr userDrawn="1">
            <p:custDataLst>
              <p:tags r:id="rId6"/>
            </p:custDataLst>
          </p:nvPr>
        </p:nvSpPr>
        <p:spPr>
          <a:xfrm>
            <a:off x="167259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3" name="任意多边形: 形状 112"/>
          <p:cNvSpPr/>
          <p:nvPr userDrawn="1">
            <p:custDataLst>
              <p:tags r:id="rId7"/>
            </p:custDataLst>
          </p:nvPr>
        </p:nvSpPr>
        <p:spPr>
          <a:xfrm>
            <a:off x="188976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4" name="任意多边形: 形状 113"/>
          <p:cNvSpPr/>
          <p:nvPr userDrawn="1">
            <p:custDataLst>
              <p:tags r:id="rId8"/>
            </p:custDataLst>
          </p:nvPr>
        </p:nvSpPr>
        <p:spPr>
          <a:xfrm>
            <a:off x="210756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3" name="任意多边形: 形状 102"/>
          <p:cNvSpPr/>
          <p:nvPr userDrawn="1">
            <p:custDataLst>
              <p:tags r:id="rId9"/>
            </p:custDataLst>
          </p:nvPr>
        </p:nvSpPr>
        <p:spPr>
          <a:xfrm>
            <a:off x="101981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4" name="任意多边形: 形状 103"/>
          <p:cNvSpPr/>
          <p:nvPr userDrawn="1">
            <p:custDataLst>
              <p:tags r:id="rId10"/>
            </p:custDataLst>
          </p:nvPr>
        </p:nvSpPr>
        <p:spPr>
          <a:xfrm>
            <a:off x="123698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5" name="任意多边形: 形状 104"/>
          <p:cNvSpPr/>
          <p:nvPr userDrawn="1">
            <p:custDataLst>
              <p:tags r:id="rId11"/>
            </p:custDataLst>
          </p:nvPr>
        </p:nvSpPr>
        <p:spPr>
          <a:xfrm>
            <a:off x="145478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6" name="任意多边形: 形状 105"/>
          <p:cNvSpPr/>
          <p:nvPr userDrawn="1">
            <p:custDataLst>
              <p:tags r:id="rId12"/>
            </p:custDataLst>
          </p:nvPr>
        </p:nvSpPr>
        <p:spPr>
          <a:xfrm>
            <a:off x="167259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7" name="任意多边形: 形状 106"/>
          <p:cNvSpPr/>
          <p:nvPr userDrawn="1">
            <p:custDataLst>
              <p:tags r:id="rId13"/>
            </p:custDataLst>
          </p:nvPr>
        </p:nvSpPr>
        <p:spPr>
          <a:xfrm>
            <a:off x="188976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8" name="任意多边形: 形状 107"/>
          <p:cNvSpPr/>
          <p:nvPr userDrawn="1">
            <p:custDataLst>
              <p:tags r:id="rId14"/>
            </p:custDataLst>
          </p:nvPr>
        </p:nvSpPr>
        <p:spPr>
          <a:xfrm>
            <a:off x="210756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7" name="任意多边形: 形状 96"/>
          <p:cNvSpPr/>
          <p:nvPr userDrawn="1">
            <p:custDataLst>
              <p:tags r:id="rId15"/>
            </p:custDataLst>
          </p:nvPr>
        </p:nvSpPr>
        <p:spPr>
          <a:xfrm>
            <a:off x="101981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8" name="任意多边形: 形状 97"/>
          <p:cNvSpPr/>
          <p:nvPr userDrawn="1">
            <p:custDataLst>
              <p:tags r:id="rId16"/>
            </p:custDataLst>
          </p:nvPr>
        </p:nvSpPr>
        <p:spPr>
          <a:xfrm>
            <a:off x="123698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9" name="任意多边形: 形状 98"/>
          <p:cNvSpPr/>
          <p:nvPr userDrawn="1">
            <p:custDataLst>
              <p:tags r:id="rId17"/>
            </p:custDataLst>
          </p:nvPr>
        </p:nvSpPr>
        <p:spPr>
          <a:xfrm>
            <a:off x="145478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0" name="任意多边形: 形状 99"/>
          <p:cNvSpPr/>
          <p:nvPr userDrawn="1">
            <p:custDataLst>
              <p:tags r:id="rId18"/>
            </p:custDataLst>
          </p:nvPr>
        </p:nvSpPr>
        <p:spPr>
          <a:xfrm>
            <a:off x="167259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1" name="任意多边形: 形状 100"/>
          <p:cNvSpPr/>
          <p:nvPr userDrawn="1">
            <p:custDataLst>
              <p:tags r:id="rId19"/>
            </p:custDataLst>
          </p:nvPr>
        </p:nvSpPr>
        <p:spPr>
          <a:xfrm>
            <a:off x="188976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02" name="任意多边形: 形状 101"/>
          <p:cNvSpPr/>
          <p:nvPr userDrawn="1">
            <p:custDataLst>
              <p:tags r:id="rId20"/>
            </p:custDataLst>
          </p:nvPr>
        </p:nvSpPr>
        <p:spPr>
          <a:xfrm>
            <a:off x="210756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1" name="任意多边形: 形状 90"/>
          <p:cNvSpPr/>
          <p:nvPr userDrawn="1">
            <p:custDataLst>
              <p:tags r:id="rId21"/>
            </p:custDataLst>
          </p:nvPr>
        </p:nvSpPr>
        <p:spPr>
          <a:xfrm>
            <a:off x="101981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2" name="任意多边形: 形状 91"/>
          <p:cNvSpPr/>
          <p:nvPr userDrawn="1">
            <p:custDataLst>
              <p:tags r:id="rId22"/>
            </p:custDataLst>
          </p:nvPr>
        </p:nvSpPr>
        <p:spPr>
          <a:xfrm>
            <a:off x="123698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3" name="任意多边形: 形状 92"/>
          <p:cNvSpPr/>
          <p:nvPr userDrawn="1">
            <p:custDataLst>
              <p:tags r:id="rId23"/>
            </p:custDataLst>
          </p:nvPr>
        </p:nvSpPr>
        <p:spPr>
          <a:xfrm>
            <a:off x="145478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4" name="任意多边形: 形状 93"/>
          <p:cNvSpPr/>
          <p:nvPr userDrawn="1">
            <p:custDataLst>
              <p:tags r:id="rId24"/>
            </p:custDataLst>
          </p:nvPr>
        </p:nvSpPr>
        <p:spPr>
          <a:xfrm>
            <a:off x="167259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5" name="任意多边形: 形状 94"/>
          <p:cNvSpPr/>
          <p:nvPr userDrawn="1">
            <p:custDataLst>
              <p:tags r:id="rId25"/>
            </p:custDataLst>
          </p:nvPr>
        </p:nvSpPr>
        <p:spPr>
          <a:xfrm>
            <a:off x="188976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96" name="任意多边形: 形状 95"/>
          <p:cNvSpPr/>
          <p:nvPr userDrawn="1">
            <p:custDataLst>
              <p:tags r:id="rId26"/>
            </p:custDataLst>
          </p:nvPr>
        </p:nvSpPr>
        <p:spPr>
          <a:xfrm>
            <a:off x="210756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16" name="任意多边形: 形状 115"/>
          <p:cNvSpPr/>
          <p:nvPr>
            <p:custDataLst>
              <p:tags r:id="rId27"/>
            </p:custDataLst>
          </p:nvPr>
        </p:nvSpPr>
        <p:spPr>
          <a:xfrm>
            <a:off x="10883032" y="5494407"/>
            <a:ext cx="1308968" cy="1363593"/>
          </a:xfrm>
          <a:custGeom>
            <a:avLst/>
            <a:gdLst>
              <a:gd name="connsiteX0" fmla="*/ 672905 w 1308968"/>
              <a:gd name="connsiteY0" fmla="*/ 0 h 1363593"/>
              <a:gd name="connsiteX1" fmla="*/ 1292915 w 1308968"/>
              <a:gd name="connsiteY1" fmla="*/ 416454 h 1363593"/>
              <a:gd name="connsiteX2" fmla="*/ 1308968 w 1308968"/>
              <a:gd name="connsiteY2" fmla="*/ 468831 h 1363593"/>
              <a:gd name="connsiteX3" fmla="*/ 1308968 w 1308968"/>
              <a:gd name="connsiteY3" fmla="*/ 1363593 h 1363593"/>
              <a:gd name="connsiteX4" fmla="*/ 0 w 1308968"/>
              <a:gd name="connsiteY4" fmla="*/ 1363593 h 1363593"/>
              <a:gd name="connsiteX5" fmla="*/ 0 w 1308968"/>
              <a:gd name="connsiteY5" fmla="*/ 681797 h 1363593"/>
              <a:gd name="connsiteX6" fmla="*/ 672905 w 1308968"/>
              <a:gd name="connsiteY6" fmla="*/ 0 h 1363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8968" h="1363593">
                <a:moveTo>
                  <a:pt x="672905" y="0"/>
                </a:moveTo>
                <a:cubicBezTo>
                  <a:pt x="951555" y="0"/>
                  <a:pt x="1190739" y="171761"/>
                  <a:pt x="1292915" y="416454"/>
                </a:cubicBezTo>
                <a:lnTo>
                  <a:pt x="1308968" y="468831"/>
                </a:lnTo>
                <a:lnTo>
                  <a:pt x="1308968" y="1363593"/>
                </a:lnTo>
                <a:lnTo>
                  <a:pt x="0" y="1363593"/>
                </a:lnTo>
                <a:lnTo>
                  <a:pt x="0" y="681797"/>
                </a:lnTo>
                <a:cubicBezTo>
                  <a:pt x="0" y="305353"/>
                  <a:pt x="301371" y="0"/>
                  <a:pt x="672905" y="0"/>
                </a:cubicBezTo>
                <a:close/>
              </a:path>
            </a:pathLst>
          </a:custGeom>
          <a:solidFill>
            <a:schemeClr val="accent1">
              <a:lumMod val="60000"/>
              <a:lumOff val="40000"/>
            </a:schemeClr>
          </a:solidFill>
          <a:ln w="2934" cap="flat">
            <a:noFill/>
            <a:prstDash val="solid"/>
            <a:miter/>
          </a:ln>
        </p:spPr>
        <p:txBody>
          <a:bodyPr wrap="square" rtlCol="0" anchor="ctr">
            <a:noAutofit/>
          </a:bodyPr>
          <a:lstStyle/>
          <a:p>
            <a:endParaRPr lang="zh-CN" altLang="en-US"/>
          </a:p>
        </p:txBody>
      </p:sp>
      <p:sp>
        <p:nvSpPr>
          <p:cNvPr id="117" name="任意多边形: 形状 116"/>
          <p:cNvSpPr/>
          <p:nvPr>
            <p:custDataLst>
              <p:tags r:id="rId28"/>
            </p:custDataLst>
          </p:nvPr>
        </p:nvSpPr>
        <p:spPr>
          <a:xfrm>
            <a:off x="10503205" y="6426987"/>
            <a:ext cx="862759" cy="431379"/>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6"/>
          </a:solidFill>
          <a:ln w="2934" cap="flat">
            <a:noFill/>
            <a:prstDash val="solid"/>
            <a:miter/>
          </a:ln>
        </p:spPr>
        <p:txBody>
          <a:bodyPr rtlCol="0" anchor="ctr"/>
          <a:lstStyle/>
          <a:p>
            <a:endParaRPr lang="zh-CN" altLang="en-US"/>
          </a:p>
        </p:txBody>
      </p:sp>
      <p:cxnSp>
        <p:nvCxnSpPr>
          <p:cNvPr id="124" name="直接连接符 123"/>
          <p:cNvCxnSpPr/>
          <p:nvPr>
            <p:custDataLst>
              <p:tags r:id="rId29"/>
            </p:custDataLst>
          </p:nvPr>
        </p:nvCxnSpPr>
        <p:spPr>
          <a:xfrm>
            <a:off x="4670473" y="5491317"/>
            <a:ext cx="618978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30"/>
            </p:custDataLst>
          </p:nvPr>
        </p:nvSpPr>
        <p:spPr>
          <a:xfrm>
            <a:off x="73040" y="2266101"/>
            <a:ext cx="2034412" cy="2688797"/>
          </a:xfrm>
          <a:prstGeom prst="rect">
            <a:avLst/>
          </a:prstGeom>
        </p:spPr>
        <p:txBody>
          <a:bodyPr anchor="ctr">
            <a:noAutofit/>
          </a:bodyPr>
          <a:lstStyle>
            <a:lvl1pPr algn="r">
              <a:defRPr sz="7200">
                <a:solidFill>
                  <a:schemeClr val="bg1"/>
                </a:solidFill>
              </a:defRPr>
            </a:lvl1pPr>
          </a:lstStyle>
          <a:p>
            <a:r>
              <a:rPr lang="zh-CN" altLang="en-US" dirty="0"/>
              <a:t>标</a:t>
            </a:r>
            <a:br>
              <a:rPr lang="en-US" altLang="zh-CN" dirty="0"/>
            </a:br>
            <a:r>
              <a:rPr lang="zh-CN" altLang="en-US" dirty="0"/>
              <a:t>题</a:t>
            </a:r>
            <a:endParaRPr lang="zh-CN" altLang="en-US" dirty="0"/>
          </a:p>
        </p:txBody>
      </p:sp>
      <p:sp>
        <p:nvSpPr>
          <p:cNvPr id="7" name="日期占位符 6"/>
          <p:cNvSpPr>
            <a:spLocks noGrp="1"/>
          </p:cNvSpPr>
          <p:nvPr>
            <p:ph type="dt" sz="half" idx="10"/>
            <p:custDataLst>
              <p:tags r:id="rId31"/>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32"/>
            </p:custDataLst>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custDataLst>
              <p:tags r:id="rId33"/>
            </p:custDataLst>
          </p:nvPr>
        </p:nvSpPr>
        <p:spPr>
          <a:xfrm>
            <a:off x="8753983" y="6356350"/>
            <a:ext cx="2743200" cy="365125"/>
          </a:xfrm>
          <a:prstGeom prst="rect">
            <a:avLst/>
          </a:prstGeom>
        </p:spPr>
        <p:txBody>
          <a:bodyPr/>
          <a:lstStyle/>
          <a:p>
            <a:fld id="{BE5F26B5-172A-4DC2-B0B7-181CFC56B87C}"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9" name="任意多边形: 形状 8"/>
          <p:cNvSpPr/>
          <p:nvPr userDrawn="1">
            <p:custDataLst>
              <p:tags r:id="rId2"/>
            </p:custDataLst>
          </p:nvPr>
        </p:nvSpPr>
        <p:spPr>
          <a:xfrm>
            <a:off x="9348036" y="816492"/>
            <a:ext cx="2843964" cy="5731457"/>
          </a:xfrm>
          <a:custGeom>
            <a:avLst/>
            <a:gdLst>
              <a:gd name="connsiteX0" fmla="*/ 2843964 w 2843964"/>
              <a:gd name="connsiteY0" fmla="*/ 0 h 5731457"/>
              <a:gd name="connsiteX1" fmla="*/ 2843964 w 2843964"/>
              <a:gd name="connsiteY1" fmla="*/ 5731457 h 5731457"/>
              <a:gd name="connsiteX2" fmla="*/ 2718794 w 2843964"/>
              <a:gd name="connsiteY2" fmla="*/ 5728292 h 5731457"/>
              <a:gd name="connsiteX3" fmla="*/ 0 w 2843964"/>
              <a:gd name="connsiteY3" fmla="*/ 2865728 h 5731457"/>
              <a:gd name="connsiteX4" fmla="*/ 2718794 w 2843964"/>
              <a:gd name="connsiteY4" fmla="*/ 3165 h 5731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3964" h="5731457">
                <a:moveTo>
                  <a:pt x="2843964" y="0"/>
                </a:moveTo>
                <a:lnTo>
                  <a:pt x="2843964" y="5731457"/>
                </a:lnTo>
                <a:lnTo>
                  <a:pt x="2718794" y="5728292"/>
                </a:lnTo>
                <a:cubicBezTo>
                  <a:pt x="1204331" y="5651523"/>
                  <a:pt x="0" y="4399269"/>
                  <a:pt x="0" y="2865728"/>
                </a:cubicBezTo>
                <a:cubicBezTo>
                  <a:pt x="0" y="1332187"/>
                  <a:pt x="1204331" y="79933"/>
                  <a:pt x="2718794" y="3165"/>
                </a:cubicBezTo>
                <a:close/>
              </a:path>
            </a:pathLst>
          </a:custGeom>
          <a:solidFill>
            <a:schemeClr val="accent6"/>
          </a:solidFill>
          <a:ln w="293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dirty="0">
              <a:solidFill>
                <a:schemeClr val="tx1"/>
              </a:solidFill>
            </a:endParaRPr>
          </a:p>
        </p:txBody>
      </p:sp>
      <p:sp>
        <p:nvSpPr>
          <p:cNvPr id="33" name="任意多边形: 形状 32"/>
          <p:cNvSpPr/>
          <p:nvPr userDrawn="1">
            <p:custDataLst>
              <p:tags r:id="rId3"/>
            </p:custDataLst>
          </p:nvPr>
        </p:nvSpPr>
        <p:spPr>
          <a:xfrm>
            <a:off x="1005522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4" name="任意多边形: 形状 33"/>
          <p:cNvSpPr/>
          <p:nvPr userDrawn="1">
            <p:custDataLst>
              <p:tags r:id="rId4"/>
            </p:custDataLst>
          </p:nvPr>
        </p:nvSpPr>
        <p:spPr>
          <a:xfrm>
            <a:off x="1027303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5" name="任意多边形: 形状 34"/>
          <p:cNvSpPr/>
          <p:nvPr userDrawn="1">
            <p:custDataLst>
              <p:tags r:id="rId5"/>
            </p:custDataLst>
          </p:nvPr>
        </p:nvSpPr>
        <p:spPr>
          <a:xfrm>
            <a:off x="1049020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6" name="任意多边形: 形状 35"/>
          <p:cNvSpPr/>
          <p:nvPr userDrawn="1">
            <p:custDataLst>
              <p:tags r:id="rId6"/>
            </p:custDataLst>
          </p:nvPr>
        </p:nvSpPr>
        <p:spPr>
          <a:xfrm>
            <a:off x="1070800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7" name="任意多边形: 形状 36"/>
          <p:cNvSpPr/>
          <p:nvPr userDrawn="1">
            <p:custDataLst>
              <p:tags r:id="rId7"/>
            </p:custDataLst>
          </p:nvPr>
        </p:nvSpPr>
        <p:spPr>
          <a:xfrm>
            <a:off x="10925175"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8" name="任意多边形: 形状 37"/>
          <p:cNvSpPr/>
          <p:nvPr userDrawn="1">
            <p:custDataLst>
              <p:tags r:id="rId8"/>
            </p:custDataLst>
          </p:nvPr>
        </p:nvSpPr>
        <p:spPr>
          <a:xfrm>
            <a:off x="11142980" y="522922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1"/>
                  <a:pt x="42830" y="55151"/>
                  <a:pt x="27575" y="55151"/>
                </a:cubicBezTo>
                <a:cubicBezTo>
                  <a:pt x="12027" y="55151"/>
                  <a:pt x="0" y="42537"/>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7" name="任意多边形: 形状 26"/>
          <p:cNvSpPr/>
          <p:nvPr userDrawn="1">
            <p:custDataLst>
              <p:tags r:id="rId9"/>
            </p:custDataLst>
          </p:nvPr>
        </p:nvSpPr>
        <p:spPr>
          <a:xfrm>
            <a:off x="1005522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8" name="任意多边形: 形状 27"/>
          <p:cNvSpPr/>
          <p:nvPr userDrawn="1">
            <p:custDataLst>
              <p:tags r:id="rId10"/>
            </p:custDataLst>
          </p:nvPr>
        </p:nvSpPr>
        <p:spPr>
          <a:xfrm>
            <a:off x="1027303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9" name="任意多边形: 形状 28"/>
          <p:cNvSpPr/>
          <p:nvPr userDrawn="1">
            <p:custDataLst>
              <p:tags r:id="rId11"/>
            </p:custDataLst>
          </p:nvPr>
        </p:nvSpPr>
        <p:spPr>
          <a:xfrm>
            <a:off x="1049020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0" name="任意多边形: 形状 29"/>
          <p:cNvSpPr/>
          <p:nvPr userDrawn="1">
            <p:custDataLst>
              <p:tags r:id="rId12"/>
            </p:custDataLst>
          </p:nvPr>
        </p:nvSpPr>
        <p:spPr>
          <a:xfrm>
            <a:off x="1070800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1" name="任意多边形: 形状 30"/>
          <p:cNvSpPr/>
          <p:nvPr userDrawn="1">
            <p:custDataLst>
              <p:tags r:id="rId13"/>
            </p:custDataLst>
          </p:nvPr>
        </p:nvSpPr>
        <p:spPr>
          <a:xfrm>
            <a:off x="10925175"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2" name="任意多边形: 形状 31"/>
          <p:cNvSpPr/>
          <p:nvPr userDrawn="1">
            <p:custDataLst>
              <p:tags r:id="rId14"/>
            </p:custDataLst>
          </p:nvPr>
        </p:nvSpPr>
        <p:spPr>
          <a:xfrm>
            <a:off x="11142980" y="5518785"/>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1" name="任意多边形: 形状 20"/>
          <p:cNvSpPr/>
          <p:nvPr userDrawn="1">
            <p:custDataLst>
              <p:tags r:id="rId15"/>
            </p:custDataLst>
          </p:nvPr>
        </p:nvSpPr>
        <p:spPr>
          <a:xfrm>
            <a:off x="1005522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2" name="任意多边形: 形状 21"/>
          <p:cNvSpPr/>
          <p:nvPr userDrawn="1">
            <p:custDataLst>
              <p:tags r:id="rId16"/>
            </p:custDataLst>
          </p:nvPr>
        </p:nvSpPr>
        <p:spPr>
          <a:xfrm>
            <a:off x="1027303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3" name="任意多边形: 形状 22"/>
          <p:cNvSpPr/>
          <p:nvPr userDrawn="1">
            <p:custDataLst>
              <p:tags r:id="rId17"/>
            </p:custDataLst>
          </p:nvPr>
        </p:nvSpPr>
        <p:spPr>
          <a:xfrm>
            <a:off x="1049020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4" name="任意多边形: 形状 23"/>
          <p:cNvSpPr/>
          <p:nvPr userDrawn="1">
            <p:custDataLst>
              <p:tags r:id="rId18"/>
            </p:custDataLst>
          </p:nvPr>
        </p:nvSpPr>
        <p:spPr>
          <a:xfrm>
            <a:off x="1070800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5" name="任意多边形: 形状 24"/>
          <p:cNvSpPr/>
          <p:nvPr userDrawn="1">
            <p:custDataLst>
              <p:tags r:id="rId19"/>
            </p:custDataLst>
          </p:nvPr>
        </p:nvSpPr>
        <p:spPr>
          <a:xfrm>
            <a:off x="10925175"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6" name="任意多边形: 形状 25"/>
          <p:cNvSpPr/>
          <p:nvPr userDrawn="1">
            <p:custDataLst>
              <p:tags r:id="rId20"/>
            </p:custDataLst>
          </p:nvPr>
        </p:nvSpPr>
        <p:spPr>
          <a:xfrm>
            <a:off x="11142980" y="5820410"/>
            <a:ext cx="73025" cy="73025"/>
          </a:xfrm>
          <a:custGeom>
            <a:avLst/>
            <a:gdLst>
              <a:gd name="connsiteX0" fmla="*/ 0 w 55150"/>
              <a:gd name="connsiteY0" fmla="*/ 27283 h 55151"/>
              <a:gd name="connsiteX1" fmla="*/ 27575 w 55150"/>
              <a:gd name="connsiteY1" fmla="*/ 0 h 55151"/>
              <a:gd name="connsiteX2" fmla="*/ 55151 w 55150"/>
              <a:gd name="connsiteY2" fmla="*/ 27283 h 55151"/>
              <a:gd name="connsiteX3" fmla="*/ 27575 w 55150"/>
              <a:gd name="connsiteY3" fmla="*/ 55152 h 55151"/>
              <a:gd name="connsiteX4" fmla="*/ 0 w 55150"/>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3"/>
                </a:moveTo>
                <a:cubicBezTo>
                  <a:pt x="0" y="12028"/>
                  <a:pt x="12027" y="0"/>
                  <a:pt x="27575" y="0"/>
                </a:cubicBezTo>
                <a:cubicBezTo>
                  <a:pt x="42830" y="0"/>
                  <a:pt x="55151" y="12028"/>
                  <a:pt x="55151" y="27283"/>
                </a:cubicBezTo>
                <a:cubicBezTo>
                  <a:pt x="55151" y="42831"/>
                  <a:pt x="42830" y="55152"/>
                  <a:pt x="27575" y="55152"/>
                </a:cubicBezTo>
                <a:cubicBezTo>
                  <a:pt x="12027" y="55152"/>
                  <a:pt x="0" y="42831"/>
                  <a:pt x="0" y="27283"/>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5" name="任意多边形: 形状 14"/>
          <p:cNvSpPr/>
          <p:nvPr userDrawn="1">
            <p:custDataLst>
              <p:tags r:id="rId21"/>
            </p:custDataLst>
          </p:nvPr>
        </p:nvSpPr>
        <p:spPr>
          <a:xfrm>
            <a:off x="1005522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6" name="任意多边形: 形状 15"/>
          <p:cNvSpPr/>
          <p:nvPr userDrawn="1">
            <p:custDataLst>
              <p:tags r:id="rId22"/>
            </p:custDataLst>
          </p:nvPr>
        </p:nvSpPr>
        <p:spPr>
          <a:xfrm>
            <a:off x="1027303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7" name="任意多边形: 形状 16"/>
          <p:cNvSpPr/>
          <p:nvPr userDrawn="1">
            <p:custDataLst>
              <p:tags r:id="rId23"/>
            </p:custDataLst>
          </p:nvPr>
        </p:nvSpPr>
        <p:spPr>
          <a:xfrm>
            <a:off x="1049020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8" name="任意多边形: 形状 17"/>
          <p:cNvSpPr/>
          <p:nvPr userDrawn="1">
            <p:custDataLst>
              <p:tags r:id="rId24"/>
            </p:custDataLst>
          </p:nvPr>
        </p:nvSpPr>
        <p:spPr>
          <a:xfrm>
            <a:off x="1070800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19" name="任意多边形: 形状 18"/>
          <p:cNvSpPr/>
          <p:nvPr userDrawn="1">
            <p:custDataLst>
              <p:tags r:id="rId25"/>
            </p:custDataLst>
          </p:nvPr>
        </p:nvSpPr>
        <p:spPr>
          <a:xfrm>
            <a:off x="10925175"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20" name="任意多边形: 形状 19"/>
          <p:cNvSpPr/>
          <p:nvPr userDrawn="1">
            <p:custDataLst>
              <p:tags r:id="rId26"/>
            </p:custDataLst>
          </p:nvPr>
        </p:nvSpPr>
        <p:spPr>
          <a:xfrm>
            <a:off x="11142980" y="6121400"/>
            <a:ext cx="73025" cy="73025"/>
          </a:xfrm>
          <a:custGeom>
            <a:avLst/>
            <a:gdLst>
              <a:gd name="connsiteX0" fmla="*/ 0 w 55150"/>
              <a:gd name="connsiteY0" fmla="*/ 27282 h 55151"/>
              <a:gd name="connsiteX1" fmla="*/ 27575 w 55150"/>
              <a:gd name="connsiteY1" fmla="*/ 0 h 55151"/>
              <a:gd name="connsiteX2" fmla="*/ 55151 w 55150"/>
              <a:gd name="connsiteY2" fmla="*/ 27282 h 55151"/>
              <a:gd name="connsiteX3" fmla="*/ 27575 w 55150"/>
              <a:gd name="connsiteY3" fmla="*/ 55151 h 55151"/>
              <a:gd name="connsiteX4" fmla="*/ 0 w 55150"/>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0" h="55151">
                <a:moveTo>
                  <a:pt x="0" y="27282"/>
                </a:moveTo>
                <a:cubicBezTo>
                  <a:pt x="0" y="12028"/>
                  <a:pt x="12027" y="0"/>
                  <a:pt x="27575" y="0"/>
                </a:cubicBezTo>
                <a:cubicBezTo>
                  <a:pt x="42830" y="0"/>
                  <a:pt x="55151" y="12028"/>
                  <a:pt x="55151" y="27282"/>
                </a:cubicBezTo>
                <a:cubicBezTo>
                  <a:pt x="55151" y="42830"/>
                  <a:pt x="42830" y="55151"/>
                  <a:pt x="27575" y="55151"/>
                </a:cubicBezTo>
                <a:cubicBezTo>
                  <a:pt x="12027" y="55151"/>
                  <a:pt x="0" y="42830"/>
                  <a:pt x="0" y="27282"/>
                </a:cubicBezTo>
                <a:close/>
              </a:path>
            </a:pathLst>
          </a:custGeom>
          <a:solidFill>
            <a:schemeClr val="accent1">
              <a:lumMod val="60000"/>
              <a:lumOff val="40000"/>
            </a:schemeClr>
          </a:solidFill>
          <a:ln w="2934" cap="flat">
            <a:noFill/>
            <a:prstDash val="solid"/>
            <a:miter/>
          </a:ln>
        </p:spPr>
        <p:txBody>
          <a:bodyPr rtlCol="0" anchor="ctr"/>
          <a:lstStyle/>
          <a:p>
            <a:endParaRPr lang="zh-CN" altLang="en-US"/>
          </a:p>
        </p:txBody>
      </p:sp>
      <p:sp>
        <p:nvSpPr>
          <p:cNvPr id="39" name="任意多边形 1"/>
          <p:cNvSpPr/>
          <p:nvPr userDrawn="1">
            <p:custDataLst>
              <p:tags r:id="rId27"/>
            </p:custDataLst>
          </p:nvPr>
        </p:nvSpPr>
        <p:spPr>
          <a:xfrm>
            <a:off x="206375" y="5969564"/>
            <a:ext cx="1343382" cy="889071"/>
          </a:xfrm>
          <a:custGeom>
            <a:avLst/>
            <a:gdLst/>
            <a:ahLst/>
            <a:cxnLst>
              <a:cxn ang="3">
                <a:pos x="hc" y="t"/>
              </a:cxn>
              <a:cxn ang="cd2">
                <a:pos x="l" y="vc"/>
              </a:cxn>
              <a:cxn ang="cd4">
                <a:pos x="hc" y="b"/>
              </a:cxn>
              <a:cxn ang="0">
                <a:pos x="r" y="vc"/>
              </a:cxn>
            </a:cxnLst>
            <a:rect l="l" t="t" r="r" b="b"/>
            <a:pathLst>
              <a:path w="2116" h="1400">
                <a:moveTo>
                  <a:pt x="1058" y="0"/>
                </a:moveTo>
                <a:cubicBezTo>
                  <a:pt x="1570" y="0"/>
                  <a:pt x="1997" y="368"/>
                  <a:pt x="2096" y="857"/>
                </a:cubicBezTo>
                <a:lnTo>
                  <a:pt x="2116" y="1053"/>
                </a:lnTo>
                <a:lnTo>
                  <a:pt x="1762" y="1053"/>
                </a:lnTo>
                <a:lnTo>
                  <a:pt x="1762" y="1400"/>
                </a:lnTo>
                <a:lnTo>
                  <a:pt x="0" y="1400"/>
                </a:lnTo>
                <a:lnTo>
                  <a:pt x="0" y="1053"/>
                </a:lnTo>
                <a:lnTo>
                  <a:pt x="0" y="1053"/>
                </a:lnTo>
                <a:lnTo>
                  <a:pt x="20" y="857"/>
                </a:lnTo>
                <a:cubicBezTo>
                  <a:pt x="119" y="368"/>
                  <a:pt x="546" y="0"/>
                  <a:pt x="1058" y="0"/>
                </a:cubicBezTo>
                <a:close/>
              </a:path>
            </a:pathLst>
          </a:custGeom>
          <a:solidFill>
            <a:schemeClr val="accent1"/>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40" name="直接连接符 39"/>
          <p:cNvCxnSpPr/>
          <p:nvPr userDrawn="1">
            <p:custDataLst>
              <p:tags r:id="rId28"/>
            </p:custDataLst>
          </p:nvPr>
        </p:nvCxnSpPr>
        <p:spPr>
          <a:xfrm>
            <a:off x="1549757" y="6527800"/>
            <a:ext cx="8572143"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1" name="任意多边形: 形状 40"/>
          <p:cNvSpPr/>
          <p:nvPr userDrawn="1">
            <p:custDataLst>
              <p:tags r:id="rId29"/>
            </p:custDataLst>
          </p:nvPr>
        </p:nvSpPr>
        <p:spPr>
          <a:xfrm>
            <a:off x="1075734" y="6426567"/>
            <a:ext cx="862759" cy="431379"/>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2"/>
          </a:solidFill>
          <a:ln w="2934" cap="flat">
            <a:noFill/>
            <a:prstDash val="solid"/>
            <a:miter/>
          </a:ln>
        </p:spPr>
        <p:txBody>
          <a:bodyPr rtlCol="0" anchor="ctr"/>
          <a:lstStyle/>
          <a:p>
            <a:endParaRPr lang="zh-CN" altLang="en-US"/>
          </a:p>
        </p:txBody>
      </p:sp>
      <p:sp>
        <p:nvSpPr>
          <p:cNvPr id="2" name="标题 1"/>
          <p:cNvSpPr>
            <a:spLocks noGrp="1"/>
          </p:cNvSpPr>
          <p:nvPr>
            <p:ph type="title"/>
            <p:custDataLst>
              <p:tags r:id="rId30"/>
            </p:custDataLst>
          </p:nvPr>
        </p:nvSpPr>
        <p:spPr>
          <a:xfrm>
            <a:off x="1581138" y="700668"/>
            <a:ext cx="6603643" cy="4992039"/>
          </a:xfrm>
          <a:prstGeom prst="rect">
            <a:avLst/>
          </a:prstGeom>
        </p:spPr>
        <p:txBody>
          <a:bodyPr anchor="ctr">
            <a:normAutofit/>
          </a:bodyPr>
          <a:lstStyle>
            <a:lvl1pPr algn="l">
              <a:defRPr sz="60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31"/>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2"/>
            </p:custDataLst>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custDataLst>
              <p:tags r:id="rId33"/>
            </p:custDataLst>
          </p:nvPr>
        </p:nvSpPr>
        <p:spPr>
          <a:xfrm>
            <a:off x="8753983" y="6356350"/>
            <a:ext cx="2743200" cy="365125"/>
          </a:xfrm>
          <a:prstGeom prst="rect">
            <a:avLst/>
          </a:prstGeom>
        </p:spPr>
        <p:txBody>
          <a:bodyPr/>
          <a:lstStyle/>
          <a:p>
            <a:fld id="{BE5F26B5-172A-4DC2-B0B7-181CFC56B87C}" type="slidenum">
              <a:rPr lang="zh-CN" altLang="en-US" smtClean="0"/>
            </a:fld>
            <a:endParaRPr lang="zh-CN" altLang="en-US"/>
          </a:p>
        </p:txBody>
      </p:sp>
      <p:sp>
        <p:nvSpPr>
          <p:cNvPr id="8" name="文本占位符 7"/>
          <p:cNvSpPr>
            <a:spLocks noGrp="1"/>
          </p:cNvSpPr>
          <p:nvPr>
            <p:ph type="body" sz="quarter" idx="13" hasCustomPrompt="1"/>
            <p:custDataLst>
              <p:tags r:id="rId34"/>
            </p:custDataLst>
          </p:nvPr>
        </p:nvSpPr>
        <p:spPr>
          <a:xfrm>
            <a:off x="10270349" y="2560320"/>
            <a:ext cx="1632479" cy="1869606"/>
          </a:xfrm>
          <a:prstGeom prst="rect">
            <a:avLst/>
          </a:prstGeom>
        </p:spPr>
        <p:txBody>
          <a:bodyPr anchor="ctr">
            <a:noAutofit/>
          </a:bodyPr>
          <a:lstStyle>
            <a:lvl1pPr marL="0" indent="0" algn="ctr">
              <a:buNone/>
              <a:defRPr sz="7200" b="1">
                <a:solidFill>
                  <a:schemeClr val="bg1"/>
                </a:solidFill>
              </a:defRPr>
            </a:lvl1pPr>
          </a:lstStyle>
          <a:p>
            <a:pPr lvl="0"/>
            <a:r>
              <a:rPr lang="zh-CN" altLang="en-US" dirty="0"/>
              <a:t>节编号</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pic>
        <p:nvPicPr>
          <p:cNvPr id="8" name="VCG41N1266076819"/>
          <p:cNvPicPr>
            <a:picLocks noChangeAspect="1"/>
          </p:cNvPicPr>
          <p:nvPr userDrawn="1">
            <p:custDataLst>
              <p:tags r:id="rId2"/>
            </p:custDataLst>
          </p:nvPr>
        </p:nvPicPr>
        <p:blipFill>
          <a:blip r:embed="rId3">
            <a:extLst>
              <a:ext uri="{96DAC541-7B7A-43D3-8B79-37D633B846F1}">
                <asvg:svgBlip xmlns:asvg="http://schemas.microsoft.com/office/drawing/2016/SVG/main" r:embed="rId4"/>
              </a:ext>
            </a:extLst>
          </a:blip>
          <a:stretch>
            <a:fillRect/>
          </a:stretch>
        </p:blipFill>
        <p:spPr>
          <a:xfrm>
            <a:off x="313764" y="0"/>
            <a:ext cx="1888015" cy="3047113"/>
          </a:xfrm>
          <a:prstGeom prst="rect">
            <a:avLst/>
          </a:prstGeom>
        </p:spPr>
      </p:pic>
      <p:cxnSp>
        <p:nvCxnSpPr>
          <p:cNvPr id="9" name="直接连接符 8"/>
          <p:cNvCxnSpPr/>
          <p:nvPr userDrawn="1">
            <p:custDataLst>
              <p:tags r:id="rId5"/>
            </p:custDataLst>
          </p:nvPr>
        </p:nvCxnSpPr>
        <p:spPr>
          <a:xfrm>
            <a:off x="558800" y="65278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任意多边形: 形状 10"/>
          <p:cNvSpPr/>
          <p:nvPr userDrawn="1">
            <p:custDataLst>
              <p:tags r:id="rId6"/>
            </p:custDataLst>
          </p:nvPr>
        </p:nvSpPr>
        <p:spPr>
          <a:xfrm>
            <a:off x="9845675" y="5245735"/>
            <a:ext cx="1585595" cy="1607185"/>
          </a:xfrm>
          <a:custGeom>
            <a:avLst/>
            <a:gdLst>
              <a:gd name="connsiteX0" fmla="*/ 1924435 w 1924435"/>
              <a:gd name="connsiteY0" fmla="*/ 1924435 h 1924435"/>
              <a:gd name="connsiteX1" fmla="*/ 0 w 1924435"/>
              <a:gd name="connsiteY1" fmla="*/ 1924435 h 1924435"/>
              <a:gd name="connsiteX2" fmla="*/ 0 w 1924435"/>
              <a:gd name="connsiteY2" fmla="*/ 962218 h 1924435"/>
              <a:gd name="connsiteX3" fmla="*/ 962218 w 1924435"/>
              <a:gd name="connsiteY3" fmla="*/ 0 h 1924435"/>
              <a:gd name="connsiteX4" fmla="*/ 962218 w 1924435"/>
              <a:gd name="connsiteY4" fmla="*/ 0 h 1924435"/>
              <a:gd name="connsiteX5" fmla="*/ 1924435 w 1924435"/>
              <a:gd name="connsiteY5" fmla="*/ 962218 h 1924435"/>
              <a:gd name="connsiteX6" fmla="*/ 1924435 w 1924435"/>
              <a:gd name="connsiteY6" fmla="*/ 1924435 h 1924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24435" h="1924435">
                <a:moveTo>
                  <a:pt x="1924435" y="1924435"/>
                </a:moveTo>
                <a:lnTo>
                  <a:pt x="0" y="1924435"/>
                </a:lnTo>
                <a:lnTo>
                  <a:pt x="0" y="962218"/>
                </a:lnTo>
                <a:cubicBezTo>
                  <a:pt x="0" y="430944"/>
                  <a:pt x="430944" y="0"/>
                  <a:pt x="962218" y="0"/>
                </a:cubicBezTo>
                <a:lnTo>
                  <a:pt x="962218" y="0"/>
                </a:lnTo>
                <a:cubicBezTo>
                  <a:pt x="1493491" y="0"/>
                  <a:pt x="1924435" y="430944"/>
                  <a:pt x="1924435" y="962218"/>
                </a:cubicBezTo>
                <a:lnTo>
                  <a:pt x="1924435" y="1924435"/>
                </a:lnTo>
                <a:close/>
              </a:path>
            </a:pathLst>
          </a:custGeom>
          <a:solidFill>
            <a:schemeClr val="accent6"/>
          </a:solidFill>
          <a:ln w="2934" cap="flat">
            <a:noFill/>
            <a:prstDash val="solid"/>
            <a:miter/>
          </a:ln>
        </p:spPr>
        <p:txBody>
          <a:bodyPr rtlCol="0" anchor="ctr"/>
          <a:lstStyle/>
          <a:p>
            <a:endParaRPr lang="zh-CN" altLang="en-US"/>
          </a:p>
        </p:txBody>
      </p:sp>
      <p:sp>
        <p:nvSpPr>
          <p:cNvPr id="12" name="任意多边形: 形状 11"/>
          <p:cNvSpPr/>
          <p:nvPr userDrawn="1">
            <p:custDataLst>
              <p:tags r:id="rId7"/>
            </p:custDataLst>
          </p:nvPr>
        </p:nvSpPr>
        <p:spPr>
          <a:xfrm flipH="1">
            <a:off x="11099800" y="1419860"/>
            <a:ext cx="1092200" cy="2183765"/>
          </a:xfrm>
          <a:custGeom>
            <a:avLst/>
            <a:gdLst>
              <a:gd name="connsiteX0" fmla="*/ 1130019 w 1130018"/>
              <a:gd name="connsiteY0" fmla="*/ 1130019 h 2260037"/>
              <a:gd name="connsiteX1" fmla="*/ 0 w 1130018"/>
              <a:gd name="connsiteY1" fmla="*/ 0 h 2260037"/>
              <a:gd name="connsiteX2" fmla="*/ 0 w 1130018"/>
              <a:gd name="connsiteY2" fmla="*/ 2260038 h 2260037"/>
              <a:gd name="connsiteX3" fmla="*/ 1130019 w 1130018"/>
              <a:gd name="connsiteY3" fmla="*/ 1130019 h 2260037"/>
            </a:gdLst>
            <a:ahLst/>
            <a:cxnLst>
              <a:cxn ang="0">
                <a:pos x="connsiteX0" y="connsiteY0"/>
              </a:cxn>
              <a:cxn ang="0">
                <a:pos x="connsiteX1" y="connsiteY1"/>
              </a:cxn>
              <a:cxn ang="0">
                <a:pos x="connsiteX2" y="connsiteY2"/>
              </a:cxn>
              <a:cxn ang="0">
                <a:pos x="connsiteX3" y="connsiteY3"/>
              </a:cxn>
            </a:cxnLst>
            <a:rect l="l" t="t" r="r" b="b"/>
            <a:pathLst>
              <a:path w="1130018" h="2260037">
                <a:moveTo>
                  <a:pt x="1130019" y="1130019"/>
                </a:moveTo>
                <a:cubicBezTo>
                  <a:pt x="1130019" y="506044"/>
                  <a:pt x="623974" y="0"/>
                  <a:pt x="0" y="0"/>
                </a:cubicBezTo>
                <a:lnTo>
                  <a:pt x="0" y="2260038"/>
                </a:lnTo>
                <a:cubicBezTo>
                  <a:pt x="623974" y="2260038"/>
                  <a:pt x="1130019" y="1754287"/>
                  <a:pt x="1130019" y="1130019"/>
                </a:cubicBezTo>
                <a:close/>
              </a:path>
            </a:pathLst>
          </a:custGeom>
          <a:solidFill>
            <a:schemeClr val="accent1"/>
          </a:solidFill>
          <a:ln w="2934" cap="flat">
            <a:noFill/>
            <a:prstDash val="solid"/>
            <a:miter/>
          </a:ln>
        </p:spPr>
        <p:txBody>
          <a:bodyPr rtlCol="0" anchor="ctr"/>
          <a:lstStyle/>
          <a:p>
            <a:endParaRPr lang="zh-CN" altLang="en-US"/>
          </a:p>
        </p:txBody>
      </p:sp>
      <p:sp>
        <p:nvSpPr>
          <p:cNvPr id="15" name="任意多边形: 形状 14"/>
          <p:cNvSpPr/>
          <p:nvPr userDrawn="1">
            <p:custDataLst>
              <p:tags r:id="rId8"/>
            </p:custDataLst>
          </p:nvPr>
        </p:nvSpPr>
        <p:spPr>
          <a:xfrm>
            <a:off x="10956925" y="24860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6" name="任意多边形: 形状 15"/>
          <p:cNvSpPr/>
          <p:nvPr userDrawn="1">
            <p:custDataLst>
              <p:tags r:id="rId9"/>
            </p:custDataLst>
          </p:nvPr>
        </p:nvSpPr>
        <p:spPr>
          <a:xfrm>
            <a:off x="11095355" y="24860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7" name="任意多边形: 形状 16"/>
          <p:cNvSpPr/>
          <p:nvPr userDrawn="1">
            <p:custDataLst>
              <p:tags r:id="rId10"/>
            </p:custDataLst>
          </p:nvPr>
        </p:nvSpPr>
        <p:spPr>
          <a:xfrm>
            <a:off x="1123315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19" name="任意多边形: 形状 18"/>
          <p:cNvSpPr/>
          <p:nvPr userDrawn="1">
            <p:custDataLst>
              <p:tags r:id="rId11"/>
            </p:custDataLst>
          </p:nvPr>
        </p:nvSpPr>
        <p:spPr>
          <a:xfrm>
            <a:off x="1137158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1" name="任意多边形: 形状 20"/>
          <p:cNvSpPr/>
          <p:nvPr userDrawn="1">
            <p:custDataLst>
              <p:tags r:id="rId12"/>
            </p:custDataLst>
          </p:nvPr>
        </p:nvSpPr>
        <p:spPr>
          <a:xfrm>
            <a:off x="1151001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2" name="任意多边形: 形状 21"/>
          <p:cNvSpPr/>
          <p:nvPr userDrawn="1">
            <p:custDataLst>
              <p:tags r:id="rId13"/>
            </p:custDataLst>
          </p:nvPr>
        </p:nvSpPr>
        <p:spPr>
          <a:xfrm>
            <a:off x="11648440" y="24860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3" name="任意多边形: 形状 22"/>
          <p:cNvSpPr/>
          <p:nvPr userDrawn="1">
            <p:custDataLst>
              <p:tags r:id="rId14"/>
            </p:custDataLst>
          </p:nvPr>
        </p:nvSpPr>
        <p:spPr>
          <a:xfrm>
            <a:off x="10956925" y="27527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5" name="任意多边形: 形状 24"/>
          <p:cNvSpPr/>
          <p:nvPr userDrawn="1">
            <p:custDataLst>
              <p:tags r:id="rId15"/>
            </p:custDataLst>
          </p:nvPr>
        </p:nvSpPr>
        <p:spPr>
          <a:xfrm>
            <a:off x="11095355" y="2752725"/>
            <a:ext cx="46355" cy="46355"/>
          </a:xfrm>
          <a:custGeom>
            <a:avLst/>
            <a:gdLst>
              <a:gd name="connsiteX0" fmla="*/ 0 w 55151"/>
              <a:gd name="connsiteY0" fmla="*/ 27282 h 55151"/>
              <a:gd name="connsiteX1" fmla="*/ 27576 w 55151"/>
              <a:gd name="connsiteY1" fmla="*/ 0 h 55151"/>
              <a:gd name="connsiteX2" fmla="*/ 55152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2" y="12028"/>
                  <a:pt x="55152" y="27282"/>
                </a:cubicBezTo>
                <a:cubicBezTo>
                  <a:pt x="55152"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6" name="任意多边形: 形状 25"/>
          <p:cNvSpPr/>
          <p:nvPr userDrawn="1">
            <p:custDataLst>
              <p:tags r:id="rId16"/>
            </p:custDataLst>
          </p:nvPr>
        </p:nvSpPr>
        <p:spPr>
          <a:xfrm>
            <a:off x="1123315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7" name="任意多边形: 形状 26"/>
          <p:cNvSpPr/>
          <p:nvPr userDrawn="1">
            <p:custDataLst>
              <p:tags r:id="rId17"/>
            </p:custDataLst>
          </p:nvPr>
        </p:nvSpPr>
        <p:spPr>
          <a:xfrm>
            <a:off x="1137158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8" name="任意多边形: 形状 27"/>
          <p:cNvSpPr/>
          <p:nvPr userDrawn="1">
            <p:custDataLst>
              <p:tags r:id="rId18"/>
            </p:custDataLst>
          </p:nvPr>
        </p:nvSpPr>
        <p:spPr>
          <a:xfrm>
            <a:off x="1151001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29" name="任意多边形: 形状 28"/>
          <p:cNvSpPr/>
          <p:nvPr userDrawn="1">
            <p:custDataLst>
              <p:tags r:id="rId19"/>
            </p:custDataLst>
          </p:nvPr>
        </p:nvSpPr>
        <p:spPr>
          <a:xfrm>
            <a:off x="11648440" y="2752725"/>
            <a:ext cx="46355" cy="46355"/>
          </a:xfrm>
          <a:custGeom>
            <a:avLst/>
            <a:gdLst>
              <a:gd name="connsiteX0" fmla="*/ 0 w 55151"/>
              <a:gd name="connsiteY0" fmla="*/ 27282 h 55151"/>
              <a:gd name="connsiteX1" fmla="*/ 27576 w 55151"/>
              <a:gd name="connsiteY1" fmla="*/ 0 h 55151"/>
              <a:gd name="connsiteX2" fmla="*/ 55151 w 55151"/>
              <a:gd name="connsiteY2" fmla="*/ 27282 h 55151"/>
              <a:gd name="connsiteX3" fmla="*/ 27576 w 55151"/>
              <a:gd name="connsiteY3" fmla="*/ 55151 h 55151"/>
              <a:gd name="connsiteX4" fmla="*/ 0 w 55151"/>
              <a:gd name="connsiteY4" fmla="*/ 27282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2"/>
                </a:moveTo>
                <a:cubicBezTo>
                  <a:pt x="0" y="12028"/>
                  <a:pt x="12028" y="0"/>
                  <a:pt x="27576" y="0"/>
                </a:cubicBezTo>
                <a:cubicBezTo>
                  <a:pt x="42830" y="0"/>
                  <a:pt x="55151" y="12028"/>
                  <a:pt x="55151" y="27282"/>
                </a:cubicBezTo>
                <a:cubicBezTo>
                  <a:pt x="55151" y="42830"/>
                  <a:pt x="42830" y="55151"/>
                  <a:pt x="27576" y="55151"/>
                </a:cubicBezTo>
                <a:cubicBezTo>
                  <a:pt x="12028" y="55151"/>
                  <a:pt x="0" y="42830"/>
                  <a:pt x="0" y="27282"/>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0" name="任意多边形: 形状 29"/>
          <p:cNvSpPr/>
          <p:nvPr userDrawn="1">
            <p:custDataLst>
              <p:tags r:id="rId20"/>
            </p:custDataLst>
          </p:nvPr>
        </p:nvSpPr>
        <p:spPr>
          <a:xfrm>
            <a:off x="10956925" y="30187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1" name="任意多边形: 形状 30"/>
          <p:cNvSpPr/>
          <p:nvPr userDrawn="1">
            <p:custDataLst>
              <p:tags r:id="rId21"/>
            </p:custDataLst>
          </p:nvPr>
        </p:nvSpPr>
        <p:spPr>
          <a:xfrm>
            <a:off x="11095355" y="30187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2" name="任意多边形: 形状 31"/>
          <p:cNvSpPr/>
          <p:nvPr userDrawn="1">
            <p:custDataLst>
              <p:tags r:id="rId22"/>
            </p:custDataLst>
          </p:nvPr>
        </p:nvSpPr>
        <p:spPr>
          <a:xfrm>
            <a:off x="1123315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3" name="任意多边形: 形状 32"/>
          <p:cNvSpPr/>
          <p:nvPr userDrawn="1">
            <p:custDataLst>
              <p:tags r:id="rId23"/>
            </p:custDataLst>
          </p:nvPr>
        </p:nvSpPr>
        <p:spPr>
          <a:xfrm>
            <a:off x="1137158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4" name="任意多边形: 形状 33"/>
          <p:cNvSpPr/>
          <p:nvPr userDrawn="1">
            <p:custDataLst>
              <p:tags r:id="rId24"/>
            </p:custDataLst>
          </p:nvPr>
        </p:nvSpPr>
        <p:spPr>
          <a:xfrm>
            <a:off x="1151001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5" name="任意多边形: 形状 34"/>
          <p:cNvSpPr/>
          <p:nvPr userDrawn="1">
            <p:custDataLst>
              <p:tags r:id="rId25"/>
            </p:custDataLst>
          </p:nvPr>
        </p:nvSpPr>
        <p:spPr>
          <a:xfrm>
            <a:off x="11648440" y="30187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1"/>
                  <a:pt x="42830" y="55152"/>
                  <a:pt x="27576" y="55152"/>
                </a:cubicBezTo>
                <a:cubicBezTo>
                  <a:pt x="12028" y="55152"/>
                  <a:pt x="0" y="42831"/>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6" name="任意多边形: 形状 35"/>
          <p:cNvSpPr/>
          <p:nvPr userDrawn="1">
            <p:custDataLst>
              <p:tags r:id="rId26"/>
            </p:custDataLst>
          </p:nvPr>
        </p:nvSpPr>
        <p:spPr>
          <a:xfrm>
            <a:off x="10956925" y="32854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7" name="任意多边形: 形状 36"/>
          <p:cNvSpPr/>
          <p:nvPr userDrawn="1">
            <p:custDataLst>
              <p:tags r:id="rId27"/>
            </p:custDataLst>
          </p:nvPr>
        </p:nvSpPr>
        <p:spPr>
          <a:xfrm>
            <a:off x="11095355" y="3285490"/>
            <a:ext cx="46355" cy="46355"/>
          </a:xfrm>
          <a:custGeom>
            <a:avLst/>
            <a:gdLst>
              <a:gd name="connsiteX0" fmla="*/ 0 w 55151"/>
              <a:gd name="connsiteY0" fmla="*/ 27283 h 55151"/>
              <a:gd name="connsiteX1" fmla="*/ 27576 w 55151"/>
              <a:gd name="connsiteY1" fmla="*/ 0 h 55151"/>
              <a:gd name="connsiteX2" fmla="*/ 55152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2" y="12028"/>
                  <a:pt x="55152" y="27283"/>
                </a:cubicBezTo>
                <a:cubicBezTo>
                  <a:pt x="55152"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8" name="任意多边形: 形状 37"/>
          <p:cNvSpPr/>
          <p:nvPr userDrawn="1">
            <p:custDataLst>
              <p:tags r:id="rId28"/>
            </p:custDataLst>
          </p:nvPr>
        </p:nvSpPr>
        <p:spPr>
          <a:xfrm>
            <a:off x="1123315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39" name="任意多边形: 形状 38"/>
          <p:cNvSpPr/>
          <p:nvPr userDrawn="1">
            <p:custDataLst>
              <p:tags r:id="rId29"/>
            </p:custDataLst>
          </p:nvPr>
        </p:nvSpPr>
        <p:spPr>
          <a:xfrm>
            <a:off x="1137158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0" name="任意多边形: 形状 39"/>
          <p:cNvSpPr/>
          <p:nvPr userDrawn="1">
            <p:custDataLst>
              <p:tags r:id="rId30"/>
            </p:custDataLst>
          </p:nvPr>
        </p:nvSpPr>
        <p:spPr>
          <a:xfrm>
            <a:off x="1151001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1" name="任意多边形: 形状 40"/>
          <p:cNvSpPr/>
          <p:nvPr userDrawn="1">
            <p:custDataLst>
              <p:tags r:id="rId31"/>
            </p:custDataLst>
          </p:nvPr>
        </p:nvSpPr>
        <p:spPr>
          <a:xfrm>
            <a:off x="11648440" y="3285490"/>
            <a:ext cx="46355" cy="46355"/>
          </a:xfrm>
          <a:custGeom>
            <a:avLst/>
            <a:gdLst>
              <a:gd name="connsiteX0" fmla="*/ 0 w 55151"/>
              <a:gd name="connsiteY0" fmla="*/ 27283 h 55151"/>
              <a:gd name="connsiteX1" fmla="*/ 27576 w 55151"/>
              <a:gd name="connsiteY1" fmla="*/ 0 h 55151"/>
              <a:gd name="connsiteX2" fmla="*/ 55151 w 55151"/>
              <a:gd name="connsiteY2" fmla="*/ 27283 h 55151"/>
              <a:gd name="connsiteX3" fmla="*/ 27576 w 55151"/>
              <a:gd name="connsiteY3" fmla="*/ 55152 h 55151"/>
              <a:gd name="connsiteX4" fmla="*/ 0 w 55151"/>
              <a:gd name="connsiteY4" fmla="*/ 27283 h 55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151" h="55151">
                <a:moveTo>
                  <a:pt x="0" y="27283"/>
                </a:moveTo>
                <a:cubicBezTo>
                  <a:pt x="0" y="12028"/>
                  <a:pt x="12028" y="0"/>
                  <a:pt x="27576" y="0"/>
                </a:cubicBezTo>
                <a:cubicBezTo>
                  <a:pt x="42830" y="0"/>
                  <a:pt x="55151" y="12028"/>
                  <a:pt x="55151" y="27283"/>
                </a:cubicBezTo>
                <a:cubicBezTo>
                  <a:pt x="55151" y="42830"/>
                  <a:pt x="42830" y="55152"/>
                  <a:pt x="27576" y="55152"/>
                </a:cubicBezTo>
                <a:cubicBezTo>
                  <a:pt x="12028" y="55152"/>
                  <a:pt x="0" y="42830"/>
                  <a:pt x="0" y="27283"/>
                </a:cubicBezTo>
                <a:close/>
              </a:path>
            </a:pathLst>
          </a:custGeom>
          <a:solidFill>
            <a:schemeClr val="accent6"/>
          </a:solidFill>
          <a:ln w="2934" cap="flat">
            <a:noFill/>
            <a:prstDash val="solid"/>
            <a:miter/>
          </a:ln>
        </p:spPr>
        <p:txBody>
          <a:bodyPr rtlCol="0" anchor="ctr"/>
          <a:lstStyle/>
          <a:p>
            <a:endParaRPr lang="zh-CN" altLang="en-US">
              <a:noFill/>
            </a:endParaRPr>
          </a:p>
        </p:txBody>
      </p:sp>
      <p:sp>
        <p:nvSpPr>
          <p:cNvPr id="42" name="任意多边形: 形状 41"/>
          <p:cNvSpPr/>
          <p:nvPr userDrawn="1">
            <p:custDataLst>
              <p:tags r:id="rId32"/>
            </p:custDataLst>
          </p:nvPr>
        </p:nvSpPr>
        <p:spPr>
          <a:xfrm>
            <a:off x="0" y="5696299"/>
            <a:ext cx="1161701" cy="1161701"/>
          </a:xfrm>
          <a:custGeom>
            <a:avLst/>
            <a:gdLst>
              <a:gd name="connsiteX0" fmla="*/ 1161702 w 1161701"/>
              <a:gd name="connsiteY0" fmla="*/ 1161702 h 1161701"/>
              <a:gd name="connsiteX1" fmla="*/ 0 w 1161701"/>
              <a:gd name="connsiteY1" fmla="*/ 1161702 h 1161701"/>
              <a:gd name="connsiteX2" fmla="*/ 0 w 1161701"/>
              <a:gd name="connsiteY2" fmla="*/ 0 h 1161701"/>
              <a:gd name="connsiteX3" fmla="*/ 0 w 1161701"/>
              <a:gd name="connsiteY3" fmla="*/ 0 h 1161701"/>
              <a:gd name="connsiteX4" fmla="*/ 1161702 w 1161701"/>
              <a:gd name="connsiteY4" fmla="*/ 1161702 h 1161701"/>
              <a:gd name="connsiteX5" fmla="*/ 1161702 w 1161701"/>
              <a:gd name="connsiteY5" fmla="*/ 1161702 h 11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701" h="1161701">
                <a:moveTo>
                  <a:pt x="1161702" y="1161702"/>
                </a:moveTo>
                <a:lnTo>
                  <a:pt x="0" y="1161702"/>
                </a:lnTo>
                <a:lnTo>
                  <a:pt x="0" y="0"/>
                </a:lnTo>
                <a:lnTo>
                  <a:pt x="0" y="0"/>
                </a:lnTo>
                <a:cubicBezTo>
                  <a:pt x="641576" y="0"/>
                  <a:pt x="1161702" y="520126"/>
                  <a:pt x="1161702" y="1161702"/>
                </a:cubicBezTo>
                <a:lnTo>
                  <a:pt x="1161702" y="1161702"/>
                </a:lnTo>
                <a:close/>
              </a:path>
            </a:pathLst>
          </a:custGeom>
          <a:solidFill>
            <a:schemeClr val="accent6"/>
          </a:solidFill>
          <a:ln w="2934" cap="flat">
            <a:noFill/>
            <a:prstDash val="solid"/>
            <a:miter/>
          </a:ln>
        </p:spPr>
        <p:txBody>
          <a:bodyPr rtlCol="0" anchor="ctr"/>
          <a:lstStyle/>
          <a:p>
            <a:endParaRPr lang="zh-CN" altLang="en-US"/>
          </a:p>
        </p:txBody>
      </p:sp>
      <p:cxnSp>
        <p:nvCxnSpPr>
          <p:cNvPr id="44" name="直接连接符 43"/>
          <p:cNvCxnSpPr/>
          <p:nvPr userDrawn="1">
            <p:custDataLst>
              <p:tags r:id="rId33"/>
            </p:custDataLst>
          </p:nvPr>
        </p:nvCxnSpPr>
        <p:spPr>
          <a:xfrm>
            <a:off x="2184400" y="838200"/>
            <a:ext cx="9563100"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5" name="任意多边形: 形状 44"/>
          <p:cNvSpPr/>
          <p:nvPr userDrawn="1">
            <p:custDataLst>
              <p:tags r:id="rId34"/>
            </p:custDataLst>
          </p:nvPr>
        </p:nvSpPr>
        <p:spPr>
          <a:xfrm>
            <a:off x="9381500" y="6334625"/>
            <a:ext cx="1046117" cy="523058"/>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1"/>
          </a:solidFill>
          <a:ln w="2934" cap="flat">
            <a:noFill/>
            <a:prstDash val="solid"/>
            <a:miter/>
          </a:ln>
        </p:spPr>
        <p:txBody>
          <a:bodyPr rtlCol="0" anchor="ctr"/>
          <a:lstStyle/>
          <a:p>
            <a:endParaRPr lang="zh-CN" altLang="en-US"/>
          </a:p>
        </p:txBody>
      </p:sp>
      <p:sp>
        <p:nvSpPr>
          <p:cNvPr id="2" name="标题 1"/>
          <p:cNvSpPr>
            <a:spLocks noGrp="1"/>
          </p:cNvSpPr>
          <p:nvPr>
            <p:ph type="ctrTitle"/>
            <p:custDataLst>
              <p:tags r:id="rId35"/>
            </p:custDataLst>
          </p:nvPr>
        </p:nvSpPr>
        <p:spPr>
          <a:xfrm>
            <a:off x="2225242" y="1100447"/>
            <a:ext cx="7756958" cy="2763596"/>
          </a:xfrm>
          <a:prstGeom prst="rect">
            <a:avLst/>
          </a:prstGeom>
        </p:spPr>
        <p:txBody>
          <a:bodyPr anchor="b">
            <a:normAutofit/>
          </a:bodyPr>
          <a:lstStyle>
            <a:lvl1pPr algn="ctr">
              <a:lnSpc>
                <a:spcPct val="100000"/>
              </a:lnSpc>
              <a:defRPr sz="66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36"/>
            </p:custDataLst>
          </p:nvPr>
        </p:nvSpPr>
        <p:spPr>
          <a:xfrm>
            <a:off x="695960" y="6356350"/>
            <a:ext cx="2743200" cy="365125"/>
          </a:xfrm>
          <a:prstGeom prst="rect">
            <a:avLst/>
          </a:prstGeom>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37"/>
            </p:custDataLst>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custDataLst>
              <p:tags r:id="rId38"/>
            </p:custDataLst>
          </p:nvPr>
        </p:nvSpPr>
        <p:spPr>
          <a:xfrm>
            <a:off x="8610600" y="6356350"/>
            <a:ext cx="2743200" cy="365125"/>
          </a:xfrm>
          <a:prstGeom prst="rect">
            <a:avLst/>
          </a:prstGeom>
        </p:spPr>
        <p:txBody>
          <a:bodyPr/>
          <a:lstStyle/>
          <a:p>
            <a:fld id="{BE5F26B5-172A-4DC2-B0B7-181CFC56B87C}" type="slidenum">
              <a:rPr lang="zh-CN" altLang="en-US" smtClean="0"/>
            </a:fld>
            <a:endParaRPr lang="zh-CN" altLang="en-US"/>
          </a:p>
        </p:txBody>
      </p:sp>
      <p:sp>
        <p:nvSpPr>
          <p:cNvPr id="46" name="文本占位符 9"/>
          <p:cNvSpPr>
            <a:spLocks noGrp="1"/>
          </p:cNvSpPr>
          <p:nvPr>
            <p:ph type="body" sz="quarter" idx="18" hasCustomPrompt="1"/>
            <p:custDataLst>
              <p:tags r:id="rId39"/>
            </p:custDataLst>
          </p:nvPr>
        </p:nvSpPr>
        <p:spPr>
          <a:xfrm>
            <a:off x="486770" y="330199"/>
            <a:ext cx="1546568" cy="504000"/>
          </a:xfrm>
          <a:prstGeom prst="rect">
            <a:avLst/>
          </a:prstGeom>
        </p:spPr>
        <p:txBody>
          <a:bodyPr anchor="ctr">
            <a:normAutofit/>
          </a:bodyPr>
          <a:lstStyle>
            <a:lvl1pPr marL="0" indent="0">
              <a:lnSpc>
                <a:spcPct val="100000"/>
              </a:lnSpc>
              <a:buNone/>
              <a:defRPr sz="1200" b="1"/>
            </a:lvl1pPr>
          </a:lstStyle>
          <a:p>
            <a:pPr lvl="0"/>
            <a:r>
              <a:rPr lang="zh-CN" altLang="en-US" dirty="0"/>
              <a:t>公司名占位符</a:t>
            </a:r>
            <a:endParaRPr lang="zh-CN" altLang="en-US" dirty="0"/>
          </a:p>
        </p:txBody>
      </p:sp>
      <p:sp>
        <p:nvSpPr>
          <p:cNvPr id="47" name="文本占位符 23"/>
          <p:cNvSpPr>
            <a:spLocks noGrp="1"/>
          </p:cNvSpPr>
          <p:nvPr>
            <p:ph type="body" sz="quarter" idx="19" hasCustomPrompt="1"/>
            <p:custDataLst>
              <p:tags r:id="rId40"/>
            </p:custDataLst>
          </p:nvPr>
        </p:nvSpPr>
        <p:spPr>
          <a:xfrm>
            <a:off x="4781641" y="4205797"/>
            <a:ext cx="2743200" cy="504000"/>
          </a:xfrm>
          <a:prstGeom prst="roundRect">
            <a:avLst>
              <a:gd name="adj" fmla="val 50000"/>
            </a:avLst>
          </a:prstGeom>
          <a:noFill/>
          <a:ln>
            <a:solidFill>
              <a:schemeClr val="accent1"/>
            </a:solidFill>
          </a:ln>
        </p:spPr>
        <p:txBody>
          <a:bodyPr anchor="ctr">
            <a:normAutofit/>
          </a:bodyPr>
          <a:lstStyle>
            <a:lvl1pPr marL="0" indent="0" algn="ctr">
              <a:lnSpc>
                <a:spcPct val="100000"/>
              </a:lnSpc>
              <a:buNone/>
              <a:defRPr sz="1400" b="1">
                <a:solidFill>
                  <a:schemeClr val="accent6"/>
                </a:solidFill>
              </a:defRPr>
            </a:lvl1pPr>
          </a:lstStyle>
          <a:p>
            <a:pPr lvl="0"/>
            <a:r>
              <a:rPr lang="zh-CN" altLang="en-US" dirty="0"/>
              <a:t>署名占位符</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tags" Target="../tags/tag145.xml"/><Relationship Id="rId8" Type="http://schemas.openxmlformats.org/officeDocument/2006/relationships/tags" Target="../tags/tag144.xml"/><Relationship Id="rId7" Type="http://schemas.openxmlformats.org/officeDocument/2006/relationships/tags" Target="../tags/tag143.xml"/><Relationship Id="rId6" Type="http://schemas.openxmlformats.org/officeDocument/2006/relationships/tags" Target="../tags/tag142.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组合 7"/>
          <p:cNvGrpSpPr/>
          <p:nvPr userDrawn="1"/>
        </p:nvGrpSpPr>
        <p:grpSpPr>
          <a:xfrm>
            <a:off x="635" y="5975985"/>
            <a:ext cx="408305" cy="1009650"/>
            <a:chOff x="1" y="9401"/>
            <a:chExt cx="762" cy="1787"/>
          </a:xfrm>
        </p:grpSpPr>
        <p:sp>
          <p:nvSpPr>
            <p:cNvPr id="15" name="任意多边形: 形状 14"/>
            <p:cNvSpPr/>
            <p:nvPr userDrawn="1">
              <p:custDataLst>
                <p:tags r:id="rId6"/>
              </p:custDataLst>
            </p:nvPr>
          </p:nvSpPr>
          <p:spPr>
            <a:xfrm rot="5400000">
              <a:off x="-398" y="9800"/>
              <a:ext cx="1561" cy="763"/>
            </a:xfrm>
            <a:custGeom>
              <a:avLst/>
              <a:gdLst>
                <a:gd name="connsiteX0" fmla="*/ 671605 w 1343208"/>
                <a:gd name="connsiteY0" fmla="*/ 0 h 668726"/>
                <a:gd name="connsiteX1" fmla="*/ 1330834 w 1343208"/>
                <a:gd name="connsiteY1" fmla="*/ 544421 h 668726"/>
                <a:gd name="connsiteX2" fmla="*/ 1343208 w 1343208"/>
                <a:gd name="connsiteY2" fmla="*/ 668726 h 668726"/>
                <a:gd name="connsiteX3" fmla="*/ 0 w 1343208"/>
                <a:gd name="connsiteY3" fmla="*/ 668726 h 668726"/>
                <a:gd name="connsiteX4" fmla="*/ 12374 w 1343208"/>
                <a:gd name="connsiteY4" fmla="*/ 544421 h 668726"/>
                <a:gd name="connsiteX5" fmla="*/ 671605 w 1343208"/>
                <a:gd name="connsiteY5" fmla="*/ 0 h 668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3208" h="668726">
                  <a:moveTo>
                    <a:pt x="671605" y="0"/>
                  </a:moveTo>
                  <a:cubicBezTo>
                    <a:pt x="996697" y="0"/>
                    <a:pt x="1268070" y="233786"/>
                    <a:pt x="1330834" y="544421"/>
                  </a:cubicBezTo>
                  <a:lnTo>
                    <a:pt x="1343208" y="668726"/>
                  </a:lnTo>
                  <a:lnTo>
                    <a:pt x="0" y="668726"/>
                  </a:lnTo>
                  <a:lnTo>
                    <a:pt x="12374" y="544421"/>
                  </a:lnTo>
                  <a:cubicBezTo>
                    <a:pt x="75138" y="233786"/>
                    <a:pt x="346512" y="0"/>
                    <a:pt x="671605" y="0"/>
                  </a:cubicBezTo>
                  <a:close/>
                </a:path>
              </a:pathLst>
            </a:custGeom>
            <a:solidFill>
              <a:schemeClr val="accent1"/>
            </a:solidFill>
            <a:ln w="2934" cap="flat">
              <a:noFill/>
              <a:prstDash val="solid"/>
              <a:miter/>
            </a:ln>
          </p:spPr>
          <p:txBody>
            <a:bodyPr wrap="square" rtlCol="0" anchor="ctr">
              <a:noAutofit/>
            </a:bodyPr>
            <a:lstStyle/>
            <a:p>
              <a:endParaRPr lang="zh-CN" altLang="en-US"/>
            </a:p>
          </p:txBody>
        </p:sp>
        <p:sp>
          <p:nvSpPr>
            <p:cNvPr id="17" name="任意多边形: 形状 16"/>
            <p:cNvSpPr/>
            <p:nvPr userDrawn="1">
              <p:custDataLst>
                <p:tags r:id="rId7"/>
              </p:custDataLst>
            </p:nvPr>
          </p:nvSpPr>
          <p:spPr>
            <a:xfrm rot="5400000">
              <a:off x="-255" y="10440"/>
              <a:ext cx="1004" cy="493"/>
            </a:xfrm>
            <a:custGeom>
              <a:avLst/>
              <a:gdLst>
                <a:gd name="connsiteX0" fmla="*/ 523059 w 1046117"/>
                <a:gd name="connsiteY0" fmla="*/ 0 h 523058"/>
                <a:gd name="connsiteX1" fmla="*/ 0 w 1046117"/>
                <a:gd name="connsiteY1" fmla="*/ 523059 h 523058"/>
                <a:gd name="connsiteX2" fmla="*/ 1046118 w 1046117"/>
                <a:gd name="connsiteY2" fmla="*/ 523059 h 523058"/>
                <a:gd name="connsiteX3" fmla="*/ 523059 w 1046117"/>
                <a:gd name="connsiteY3" fmla="*/ 0 h 523058"/>
              </a:gdLst>
              <a:ahLst/>
              <a:cxnLst>
                <a:cxn ang="0">
                  <a:pos x="connsiteX0" y="connsiteY0"/>
                </a:cxn>
                <a:cxn ang="0">
                  <a:pos x="connsiteX1" y="connsiteY1"/>
                </a:cxn>
                <a:cxn ang="0">
                  <a:pos x="connsiteX2" y="connsiteY2"/>
                </a:cxn>
                <a:cxn ang="0">
                  <a:pos x="connsiteX3" y="connsiteY3"/>
                </a:cxn>
              </a:cxnLst>
              <a:rect l="l" t="t" r="r" b="b"/>
              <a:pathLst>
                <a:path w="1046117" h="523058">
                  <a:moveTo>
                    <a:pt x="523059" y="0"/>
                  </a:moveTo>
                  <a:cubicBezTo>
                    <a:pt x="234100" y="0"/>
                    <a:pt x="0" y="234100"/>
                    <a:pt x="0" y="523059"/>
                  </a:cubicBezTo>
                  <a:lnTo>
                    <a:pt x="1046118" y="523059"/>
                  </a:lnTo>
                  <a:cubicBezTo>
                    <a:pt x="1045825" y="234100"/>
                    <a:pt x="811724" y="0"/>
                    <a:pt x="523059" y="0"/>
                  </a:cubicBezTo>
                  <a:close/>
                </a:path>
              </a:pathLst>
            </a:custGeom>
            <a:solidFill>
              <a:schemeClr val="accent2"/>
            </a:solidFill>
            <a:ln w="2934" cap="flat">
              <a:noFill/>
              <a:prstDash val="solid"/>
              <a:miter/>
            </a:ln>
          </p:spPr>
          <p:txBody>
            <a:bodyPr rtlCol="0" anchor="ctr"/>
            <a:lstStyle/>
            <a:p>
              <a:endParaRPr lang="zh-CN" altLang="en-US" dirty="0"/>
            </a:p>
          </p:txBody>
        </p:sp>
      </p:grpSp>
      <p:sp>
        <p:nvSpPr>
          <p:cNvPr id="18" name="任意多边形: 形状 17"/>
          <p:cNvSpPr/>
          <p:nvPr userDrawn="1">
            <p:custDataLst>
              <p:tags r:id="rId8"/>
            </p:custDataLst>
          </p:nvPr>
        </p:nvSpPr>
        <p:spPr>
          <a:xfrm rot="10800000" flipH="1">
            <a:off x="11007090" y="0"/>
            <a:ext cx="1184910" cy="532765"/>
          </a:xfrm>
          <a:custGeom>
            <a:avLst/>
            <a:gdLst>
              <a:gd name="connsiteX0" fmla="*/ 1267016 w 2192479"/>
              <a:gd name="connsiteY0" fmla="*/ 0 h 936989"/>
              <a:gd name="connsiteX1" fmla="*/ 2109873 w 2192479"/>
              <a:gd name="connsiteY1" fmla="*/ 302578 h 936989"/>
              <a:gd name="connsiteX2" fmla="*/ 2192479 w 2192479"/>
              <a:gd name="connsiteY2" fmla="*/ 377655 h 936989"/>
              <a:gd name="connsiteX3" fmla="*/ 2192479 w 2192479"/>
              <a:gd name="connsiteY3" fmla="*/ 936989 h 936989"/>
              <a:gd name="connsiteX4" fmla="*/ 0 w 2192479"/>
              <a:gd name="connsiteY4" fmla="*/ 936989 h 936989"/>
              <a:gd name="connsiteX5" fmla="*/ 1534 w 2192479"/>
              <a:gd name="connsiteY5" fmla="*/ 931024 h 936989"/>
              <a:gd name="connsiteX6" fmla="*/ 1267016 w 2192479"/>
              <a:gd name="connsiteY6" fmla="*/ 0 h 936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2479" h="936989">
                <a:moveTo>
                  <a:pt x="1267016" y="0"/>
                </a:moveTo>
                <a:cubicBezTo>
                  <a:pt x="1587182" y="0"/>
                  <a:pt x="1880826" y="113551"/>
                  <a:pt x="2109873" y="302578"/>
                </a:cubicBezTo>
                <a:lnTo>
                  <a:pt x="2192479" y="377655"/>
                </a:lnTo>
                <a:lnTo>
                  <a:pt x="2192479" y="936989"/>
                </a:lnTo>
                <a:lnTo>
                  <a:pt x="0" y="936989"/>
                </a:lnTo>
                <a:lnTo>
                  <a:pt x="1534" y="931024"/>
                </a:lnTo>
                <a:cubicBezTo>
                  <a:pt x="169301" y="391636"/>
                  <a:pt x="672423" y="0"/>
                  <a:pt x="1267016" y="0"/>
                </a:cubicBezTo>
                <a:close/>
              </a:path>
            </a:pathLst>
          </a:custGeom>
          <a:solidFill>
            <a:schemeClr val="accent6"/>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7" name="KSO_TEMPLATE" hidden="1"/>
          <p:cNvSpPr/>
          <p:nvPr userDrawn="1">
            <p:custDataLst>
              <p:tags r:id="rId9"/>
            </p:custDataLst>
          </p:nvPr>
        </p:nvSpPr>
        <p:spPr>
          <a:xfrm>
            <a:off x="0" y="0"/>
            <a:ext cx="0" cy="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18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6.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9.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3.xml"/><Relationship Id="rId1" Type="http://schemas.openxmlformats.org/officeDocument/2006/relationships/image" Target="../media/image5.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4.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5.xml"/><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7.xml"/><Relationship Id="rId1" Type="http://schemas.openxmlformats.org/officeDocument/2006/relationships/image" Target="../media/image5.png"/></Relationships>
</file>

<file path=ppt/slides/_rels/slide2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s>
</file>

<file path=ppt/slides/_rels/slide2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9.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62915" y="151765"/>
            <a:ext cx="11202670" cy="5262245"/>
          </a:xfrm>
          <a:prstGeom prst="rect">
            <a:avLst/>
          </a:prstGeom>
        </p:spPr>
        <p:txBody>
          <a:bodyPr wrap="square">
            <a:spAutoFit/>
          </a:bodyPr>
          <a:p>
            <a:pPr marL="0" indent="0" algn="l" defTabSz="266700">
              <a:spcBef>
                <a:spcPct val="0"/>
              </a:spcBef>
              <a:spcAft>
                <a:spcPct val="0"/>
              </a:spcAft>
            </a:pPr>
            <a:r>
              <a:rPr lang="zh-CN" altLang="en-US" sz="2800" b="1">
                <a:latin typeface="宋体" panose="02010600030101010101" pitchFamily="2" charset="-122"/>
                <a:ea typeface="宋体" panose="02010600030101010101" pitchFamily="2" charset="-122"/>
              </a:rPr>
              <a:t>某</a:t>
            </a:r>
            <a:r>
              <a:rPr lang="en-US" altLang="zh-CN" sz="2800" b="1">
                <a:latin typeface="宋体" panose="02010600030101010101" pitchFamily="2" charset="-122"/>
                <a:ea typeface="宋体" panose="02010600030101010101" pitchFamily="2" charset="-122"/>
              </a:rPr>
              <a:t>Python</a:t>
            </a:r>
            <a:r>
              <a:rPr lang="zh-CN" altLang="en-US" sz="2800" b="1">
                <a:latin typeface="宋体" panose="02010600030101010101" pitchFamily="2" charset="-122"/>
                <a:ea typeface="宋体" panose="02010600030101010101" pitchFamily="2" charset="-122"/>
              </a:rPr>
              <a:t>程序如下：</a:t>
            </a:r>
            <a:endParaRPr lang="zh-CN" altLang="en-US"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a = [1, 2, 5, 8, 4, 9, 5, 3]</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n = 8</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num = [1] * n</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i = 0</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while i &lt; n:</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    for j in range(0, i):</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        if a[j] &lt; a[i] and num[j] &gt;= num[i]:</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            num[i] = num[j] + 1</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    i = i + 1</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en-US" altLang="zh-CN" sz="2800" b="1">
                <a:latin typeface="宋体" panose="02010600030101010101" pitchFamily="2" charset="-122"/>
                <a:ea typeface="宋体" panose="02010600030101010101" pitchFamily="2" charset="-122"/>
              </a:rPr>
              <a:t>print(num)</a:t>
            </a:r>
            <a:endParaRPr lang="en-US" altLang="zh-CN" sz="2800" b="1">
              <a:latin typeface="宋体" panose="02010600030101010101" pitchFamily="2" charset="-122"/>
              <a:ea typeface="宋体" panose="02010600030101010101" pitchFamily="2" charset="-122"/>
            </a:endParaRPr>
          </a:p>
          <a:p>
            <a:pPr marL="0" indent="0" algn="just" defTabSz="266700">
              <a:spcBef>
                <a:spcPct val="0"/>
              </a:spcBef>
              <a:spcAft>
                <a:spcPct val="0"/>
              </a:spcAft>
            </a:pPr>
            <a:r>
              <a:rPr lang="zh-CN" altLang="en-US" sz="2800" b="1">
                <a:latin typeface="宋体" panose="02010600030101010101" pitchFamily="2" charset="-122"/>
                <a:ea typeface="宋体" panose="02010600030101010101" pitchFamily="2" charset="-122"/>
              </a:rPr>
              <a:t>写出输出运行结果</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3851275" y="4752340"/>
            <a:ext cx="8475345" cy="768350"/>
          </a:xfrm>
          <a:prstGeom prst="rect">
            <a:avLst/>
          </a:prstGeom>
          <a:noFill/>
        </p:spPr>
        <p:txBody>
          <a:bodyPr wrap="square" rtlCol="0">
            <a:spAutoFit/>
          </a:bodyPr>
          <a:p>
            <a:pPr algn="l"/>
            <a:r>
              <a:rPr lang="en-US" altLang="zh-CN" sz="4400" dirty="0" err="1" smtClean="0">
                <a:solidFill>
                  <a:srgbClr val="FF0000"/>
                </a:solidFill>
              </a:rPr>
              <a:t>[1, 2, 3, 4, 3, 5, 4, 3]</a:t>
            </a:r>
            <a:endParaRPr lang="en-US" altLang="zh-CN" sz="4400" dirty="0" err="1" smtClean="0">
              <a:solidFill>
                <a:srgbClr val="FF0000"/>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rPr lang="en-US"/>
              <a:t>7</a:t>
            </a:r>
            <a:r>
              <a:t>.</a:t>
            </a:r>
            <a:r>
              <a:rPr lang="zh-CN" altLang="en-US"/>
              <a:t>下列关于人工智能的说法，正确的是</a:t>
            </a:r>
            <a:r>
              <a:rPr lang="en-US" altLang="zh-CN"/>
              <a:t> </a:t>
            </a:r>
            <a:r>
              <a:rPr lang="zh-CN" altLang="en-US"/>
              <a:t>（　　）</a:t>
            </a:r>
            <a:endParaRPr lang="zh-CN" altLang="en-US"/>
          </a:p>
          <a:p>
            <a:pPr algn="l">
              <a:lnSpc>
                <a:spcPct val="150000"/>
              </a:lnSpc>
              <a:defRPr sz="2400">
                <a:solidFill>
                  <a:srgbClr val="000000"/>
                </a:solidFill>
              </a:defRPr>
            </a:pPr>
            <a:r>
              <a:rPr lang="en-US" altLang="zh-CN"/>
              <a:t>A.</a:t>
            </a:r>
            <a:r>
              <a:rPr lang="zh-CN" altLang="en-US"/>
              <a:t>无人驾驶是常见的人工智能应用</a:t>
            </a:r>
            <a:endParaRPr lang="zh-CN" altLang="en-US"/>
          </a:p>
          <a:p>
            <a:pPr algn="l">
              <a:lnSpc>
                <a:spcPct val="150000"/>
              </a:lnSpc>
              <a:defRPr sz="2400">
                <a:solidFill>
                  <a:srgbClr val="000000"/>
                </a:solidFill>
              </a:defRPr>
            </a:pPr>
            <a:r>
              <a:rPr lang="en-US" altLang="zh-CN"/>
              <a:t>B.</a:t>
            </a:r>
            <a:r>
              <a:rPr lang="zh-CN" altLang="en-US"/>
              <a:t>深度学习需要手工构造知识库</a:t>
            </a:r>
            <a:endParaRPr lang="zh-CN" altLang="en-US"/>
          </a:p>
          <a:p>
            <a:pPr algn="l">
              <a:lnSpc>
                <a:spcPct val="150000"/>
              </a:lnSpc>
              <a:defRPr sz="2400">
                <a:solidFill>
                  <a:srgbClr val="000000"/>
                </a:solidFill>
              </a:defRPr>
            </a:pPr>
            <a:r>
              <a:rPr lang="en-US" altLang="zh-CN"/>
              <a:t>C.</a:t>
            </a:r>
            <a:r>
              <a:rPr lang="zh-CN" altLang="en-US"/>
              <a:t>强化学习是基于数据驱动的人工智能方法</a:t>
            </a:r>
            <a:endParaRPr lang="zh-CN" altLang="en-US"/>
          </a:p>
          <a:p>
            <a:pPr algn="l">
              <a:lnSpc>
                <a:spcPct val="150000"/>
              </a:lnSpc>
              <a:defRPr sz="2400">
                <a:solidFill>
                  <a:srgbClr val="000000"/>
                </a:solidFill>
              </a:defRPr>
            </a:pPr>
            <a:r>
              <a:rPr lang="en-US" altLang="zh-CN"/>
              <a:t>D.</a:t>
            </a:r>
            <a:r>
              <a:rPr lang="zh-CN" altLang="en-US"/>
              <a:t>人工智能技术不会威胁公共信息安全</a:t>
            </a:r>
            <a:endParaRPr lang="zh-CN" altLang="en-US"/>
          </a:p>
        </p:txBody>
      </p:sp>
      <p:sp>
        <p:nvSpPr>
          <p:cNvPr id="3" name="TextBox 2"/>
          <p:cNvSpPr txBox="1"/>
          <p:nvPr/>
        </p:nvSpPr>
        <p:spPr>
          <a:xfrm>
            <a:off x="552450" y="3239770"/>
            <a:ext cx="11277295" cy="2889885"/>
          </a:xfrm>
          <a:prstGeom prst="rect">
            <a:avLst/>
          </a:prstGeom>
          <a:noFill/>
        </p:spPr>
        <p:txBody>
          <a:bodyPr wrap="square">
            <a:spAutoFit/>
          </a:bodyPr>
          <a:lstStyle/>
          <a:p>
            <a:pPr lvl="0" algn="just">
              <a:lnSpc>
                <a:spcPct val="130000"/>
              </a:lnSpc>
              <a:buClrTx/>
              <a:buSzTx/>
              <a:buFontTx/>
              <a:defRPr sz="2000">
                <a:solidFill>
                  <a:srgbClr val="FF0000"/>
                </a:solidFill>
              </a:defRPr>
            </a:pPr>
            <a:r>
              <a:rPr lang="zh-CN" altLang="en-US" sz="2800">
                <a:uFillTx/>
                <a:ea typeface="楷体" panose="02010609060101010101" charset="-122"/>
                <a:sym typeface="+mn-ea"/>
              </a:rPr>
              <a:t>人工智能在自然语言处理、计算机视觉、智能推荐、智能交通和医疗诊断等领域已经取得了巨大的成功，自动驾驶技术是智能交通的一个应用实例。深度学习是基于数据驱动的人工智能方法，不需要手工构造知识库。人工智能技术推动人类社会进步的同时，也可能威胁人类的安全，包括公共信息安全。</a:t>
            </a:r>
            <a:endParaRPr lang="zh-CN" altLang="en-US" sz="2800">
              <a:uFillTx/>
              <a:ea typeface="楷体" panose="02010609060101010101" charset="-122"/>
              <a:sym typeface="+mn-ea"/>
            </a:endParaRPr>
          </a:p>
        </p:txBody>
      </p:sp>
      <p:sp>
        <p:nvSpPr>
          <p:cNvPr id="9" name="文本框 8"/>
          <p:cNvSpPr txBox="1"/>
          <p:nvPr>
            <p:custDataLst>
              <p:tags r:id="rId1"/>
            </p:custDataLst>
          </p:nvPr>
        </p:nvSpPr>
        <p:spPr>
          <a:xfrm>
            <a:off x="6190615" y="6089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119253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rPr lang="en-US"/>
              <a:t>8</a:t>
            </a:r>
            <a:r>
              <a:t>.下列关于人工智能的说法，正确的是		（　　）</a:t>
            </a:r>
            <a:br/>
            <a:r>
              <a:t>A.行为主义人工智能中的智能行为就是对符号的推理和运算</a:t>
            </a:r>
            <a:br/>
            <a:r>
              <a:t>B.多层神经网络是一种典型的深度学习模型</a:t>
            </a:r>
            <a:br/>
            <a:r>
              <a:t>C.人类擅长举一反三的跨领域学习，所以跨领域人工智能研究难度不大</a:t>
            </a:r>
            <a:br/>
            <a:r>
              <a:t>D.AI绘画的兴起说明人工智能技术可以完全取代画家的工作</a:t>
            </a:r>
          </a:p>
        </p:txBody>
      </p:sp>
      <p:sp>
        <p:nvSpPr>
          <p:cNvPr id="3" name="TextBox 2"/>
          <p:cNvSpPr txBox="1"/>
          <p:nvPr/>
        </p:nvSpPr>
        <p:spPr>
          <a:xfrm>
            <a:off x="457200" y="3335020"/>
            <a:ext cx="11277295" cy="2889885"/>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行为主义属于问题引导下的人工智能学习方法，通过“交互—反馈”角度来刻画智能行为。跨领域人工智能需要从特殊技能到泛化技能、从单一知识到多源知识、从易到难，研究难度较大。人工智能只是用机器程序替代人类去完成一定范围内的工作，不可能具备画家的一切能力（比如人类的情感、意识等）。</a:t>
            </a:r>
            <a:endParaRPr sz="2800">
              <a:uFillTx/>
              <a:ea typeface="楷体" panose="02010609060101010101" charset="-122"/>
              <a:sym typeface="+mn-ea"/>
            </a:endParaRPr>
          </a:p>
        </p:txBody>
      </p:sp>
      <p:sp>
        <p:nvSpPr>
          <p:cNvPr id="9" name="文本框 8"/>
          <p:cNvSpPr txBox="1"/>
          <p:nvPr>
            <p:custDataLst>
              <p:tags r:id="rId1"/>
            </p:custDataLst>
          </p:nvPr>
        </p:nvSpPr>
        <p:spPr>
          <a:xfrm>
            <a:off x="7351395" y="6089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169037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513185" cy="2861310"/>
          </a:xfrm>
          <a:prstGeom prst="rect">
            <a:avLst/>
          </a:prstGeom>
          <a:noFill/>
        </p:spPr>
        <p:txBody>
          <a:bodyPr wrap="square">
            <a:spAutoFit/>
          </a:bodyPr>
          <a:lstStyle/>
          <a:p>
            <a:pPr algn="l">
              <a:lnSpc>
                <a:spcPct val="150000"/>
              </a:lnSpc>
              <a:defRPr sz="2400">
                <a:solidFill>
                  <a:srgbClr val="000000"/>
                </a:solidFill>
              </a:defRPr>
            </a:pPr>
            <a:r>
              <a:rPr lang="en-US"/>
              <a:t>9</a:t>
            </a:r>
            <a:r>
              <a:t>.下列关于人工智能的说法，正确的是	（　　）</a:t>
            </a:r>
            <a:br/>
            <a:r>
              <a:t>A.“扫码支付”是一种典型的人工智能技术</a:t>
            </a:r>
            <a:br/>
            <a:r>
              <a:t>B.人脸识别技术不需要经过数据训练，是一种符号主义人工智能方法</a:t>
            </a:r>
            <a:br/>
            <a:r>
              <a:t>C.智能扫地机器人可以在与环境的交互中不断学习，提升自己的扫地能力</a:t>
            </a:r>
            <a:br/>
            <a:r>
              <a:t>D.人工智能的快速发展改善了人类生活，促进了经济发展，已经不会对人类产生威胁</a:t>
            </a:r>
          </a:p>
        </p:txBody>
      </p:sp>
      <p:sp>
        <p:nvSpPr>
          <p:cNvPr id="3" name="TextBox 2"/>
          <p:cNvSpPr txBox="1"/>
          <p:nvPr/>
        </p:nvSpPr>
        <p:spPr>
          <a:xfrm>
            <a:off x="457200" y="3585845"/>
            <a:ext cx="11277295" cy="1770380"/>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扫码支付运用的是二维码技术，而不是人工智能技术。人脸识别技术需要经过数据训练，是一种联结主义人工智能方法。人工智能改善人类生活，促进社会发展，同时也可能威胁人类安全。</a:t>
            </a:r>
            <a:endParaRPr sz="2800">
              <a:uFillTx/>
              <a:ea typeface="楷体" panose="02010609060101010101" charset="-122"/>
              <a:sym typeface="+mn-ea"/>
            </a:endParaRPr>
          </a:p>
        </p:txBody>
      </p:sp>
      <p:sp>
        <p:nvSpPr>
          <p:cNvPr id="9" name="文本框 8"/>
          <p:cNvSpPr txBox="1"/>
          <p:nvPr>
            <p:custDataLst>
              <p:tags r:id="rId1"/>
            </p:custDataLst>
          </p:nvPr>
        </p:nvSpPr>
        <p:spPr>
          <a:xfrm>
            <a:off x="6429375" y="61849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30187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567160" cy="2861310"/>
          </a:xfrm>
          <a:prstGeom prst="rect">
            <a:avLst/>
          </a:prstGeom>
          <a:noFill/>
        </p:spPr>
        <p:txBody>
          <a:bodyPr wrap="square">
            <a:spAutoFit/>
          </a:bodyPr>
          <a:lstStyle/>
          <a:p>
            <a:pPr algn="l">
              <a:lnSpc>
                <a:spcPct val="150000"/>
              </a:lnSpc>
              <a:defRPr sz="2400">
                <a:solidFill>
                  <a:srgbClr val="000000"/>
                </a:solidFill>
              </a:defRPr>
            </a:pPr>
            <a:r>
              <a:rPr lang="en-US"/>
              <a:t>10</a:t>
            </a:r>
            <a:r>
              <a:t>.下列关于人工智能的说法，正确的是	（　　）</a:t>
            </a:r>
            <a:br/>
            <a:r>
              <a:t>A.深度学习是数据驱动的人工智能方法</a:t>
            </a:r>
            <a:br/>
            <a:r>
              <a:t>B.在中国铁路12306 App中，购票后自动生成二维码电子票的过程应用了人工智能技术</a:t>
            </a:r>
            <a:br/>
            <a:r>
              <a:t>C.专家系统在与环境的交互中不断学习来提升自己的智能水平</a:t>
            </a:r>
            <a:br/>
            <a:r>
              <a:t>D.人机协同作战机器人是跨领域人工智能的典型应用</a:t>
            </a:r>
          </a:p>
        </p:txBody>
      </p:sp>
      <p:sp>
        <p:nvSpPr>
          <p:cNvPr id="3" name="TextBox 2"/>
          <p:cNvSpPr txBox="1"/>
          <p:nvPr/>
        </p:nvSpPr>
        <p:spPr>
          <a:xfrm>
            <a:off x="601980" y="3281680"/>
            <a:ext cx="11277295" cy="2889885"/>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人工智能是指以机器为载体，模仿、延伸和扩展人类智能，在中国铁路12306 App中，购票后自动生成二维码电子票不涉及人工智能技术。行为主义人工智能在与环境的交互中不断学习来提升自己的智能水平，专家系统属于符号主义人工智能。人机协同作战机器人是混合增强智能的典型应用。</a:t>
            </a:r>
            <a:endParaRPr sz="2800">
              <a:uFillTx/>
              <a:ea typeface="楷体" panose="02010609060101010101" charset="-122"/>
              <a:sym typeface="+mn-ea"/>
            </a:endParaRPr>
          </a:p>
        </p:txBody>
      </p:sp>
      <p:sp>
        <p:nvSpPr>
          <p:cNvPr id="9" name="文本框 8"/>
          <p:cNvSpPr txBox="1"/>
          <p:nvPr>
            <p:custDataLst>
              <p:tags r:id="rId1"/>
            </p:custDataLst>
          </p:nvPr>
        </p:nvSpPr>
        <p:spPr>
          <a:xfrm>
            <a:off x="6420485" y="63690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122047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940"/>
            <a:ext cx="11277295" cy="5077460"/>
          </a:xfrm>
          <a:prstGeom prst="rect">
            <a:avLst/>
          </a:prstGeom>
          <a:noFill/>
        </p:spPr>
        <p:txBody>
          <a:bodyPr wrap="square">
            <a:spAutoFit/>
          </a:bodyPr>
          <a:lstStyle/>
          <a:p>
            <a:pPr algn="l">
              <a:lnSpc>
                <a:spcPct val="150000"/>
              </a:lnSpc>
              <a:defRPr sz="2400">
                <a:solidFill>
                  <a:srgbClr val="000000"/>
                </a:solidFill>
              </a:defRPr>
            </a:pPr>
            <a:r>
              <a:t>1</a:t>
            </a:r>
            <a:r>
              <a:rPr lang="en-US"/>
              <a:t>1</a:t>
            </a:r>
            <a:r>
              <a:t>.</a:t>
            </a:r>
            <a:r>
              <a:rPr lang="zh-CN" altLang="en-US"/>
              <a:t>［</a:t>
            </a:r>
            <a:r>
              <a:rPr lang="en-US" altLang="zh-CN"/>
              <a:t>2026 </a:t>
            </a:r>
            <a:r>
              <a:rPr lang="zh-CN" altLang="en-US"/>
              <a:t>浙东北联盟］某健身房部署智能健身管理系统，所有健身设备组成局域网，并与服务器建立连接。会员刷卡或扫码登录后，通过触摸屏选择训练模式，智能器械自动调节参数。运动数据实时同步至服务器，运动结束生成个性化报告并累计健康积分，积分可兑换课程或礼品。管理员可远程监控设备状态，设备故障会自动报警。下列对该系统的升级改造，使用了人工智能技术的是（　　）</a:t>
            </a:r>
            <a:endParaRPr lang="zh-CN" altLang="en-US"/>
          </a:p>
          <a:p>
            <a:pPr algn="l">
              <a:lnSpc>
                <a:spcPct val="150000"/>
              </a:lnSpc>
              <a:defRPr sz="2400">
                <a:solidFill>
                  <a:srgbClr val="000000"/>
                </a:solidFill>
              </a:defRPr>
            </a:pPr>
            <a:r>
              <a:rPr lang="en-US" altLang="zh-CN"/>
              <a:t>A.</a:t>
            </a:r>
            <a:r>
              <a:rPr lang="zh-CN" altLang="en-US"/>
              <a:t>基于历次锻炼数据学习的动作纠正功能</a:t>
            </a:r>
            <a:endParaRPr lang="zh-CN" altLang="en-US"/>
          </a:p>
          <a:p>
            <a:pPr algn="l">
              <a:lnSpc>
                <a:spcPct val="150000"/>
              </a:lnSpc>
              <a:defRPr sz="2400">
                <a:solidFill>
                  <a:srgbClr val="000000"/>
                </a:solidFill>
              </a:defRPr>
            </a:pPr>
            <a:r>
              <a:rPr lang="en-US" altLang="zh-CN"/>
              <a:t>B.</a:t>
            </a:r>
            <a:r>
              <a:rPr lang="zh-CN" altLang="en-US"/>
              <a:t>器械根据用户体型自动调节高度</a:t>
            </a:r>
            <a:endParaRPr lang="zh-CN" altLang="en-US"/>
          </a:p>
          <a:p>
            <a:pPr algn="l">
              <a:lnSpc>
                <a:spcPct val="150000"/>
              </a:lnSpc>
              <a:defRPr sz="2400">
                <a:solidFill>
                  <a:srgbClr val="000000"/>
                </a:solidFill>
              </a:defRPr>
            </a:pPr>
            <a:r>
              <a:rPr lang="en-US" altLang="zh-CN"/>
              <a:t>C.</a:t>
            </a:r>
            <a:r>
              <a:rPr lang="zh-CN" altLang="en-US"/>
              <a:t>设备故障时采用语音广播形式进行报警</a:t>
            </a:r>
            <a:endParaRPr lang="zh-CN" altLang="en-US"/>
          </a:p>
          <a:p>
            <a:pPr algn="l">
              <a:lnSpc>
                <a:spcPct val="150000"/>
              </a:lnSpc>
              <a:defRPr sz="2400">
                <a:solidFill>
                  <a:srgbClr val="000000"/>
                </a:solidFill>
              </a:defRPr>
            </a:pPr>
            <a:r>
              <a:rPr lang="en-US" altLang="zh-CN"/>
              <a:t>D.</a:t>
            </a:r>
            <a:r>
              <a:rPr lang="zh-CN" altLang="en-US"/>
              <a:t>排行榜按会员活跃度进行动态排名</a:t>
            </a:r>
            <a:endParaRPr lang="zh-CN" altLang="en-US"/>
          </a:p>
        </p:txBody>
      </p:sp>
      <p:sp>
        <p:nvSpPr>
          <p:cNvPr id="3" name="TextBox 2"/>
          <p:cNvSpPr txBox="1"/>
          <p:nvPr/>
        </p:nvSpPr>
        <p:spPr>
          <a:xfrm>
            <a:off x="5946140" y="2550795"/>
            <a:ext cx="6134100" cy="3709035"/>
          </a:xfrm>
          <a:prstGeom prst="rect">
            <a:avLst/>
          </a:prstGeom>
          <a:noFill/>
        </p:spPr>
        <p:txBody>
          <a:bodyPr wrap="square">
            <a:spAutoFit/>
          </a:bodyPr>
          <a:lstStyle/>
          <a:p>
            <a:pPr lvl="0" indent="0" algn="just" fontAlgn="auto">
              <a:lnSpc>
                <a:spcPct val="120000"/>
              </a:lnSpc>
              <a:buClrTx/>
              <a:buSzTx/>
              <a:buFontTx/>
              <a:defRPr sz="2000">
                <a:solidFill>
                  <a:srgbClr val="FF0000"/>
                </a:solidFill>
              </a:defRPr>
            </a:pPr>
            <a:r>
              <a:rPr lang="zh-CN" altLang="en-US" sz="2800">
                <a:uFillTx/>
                <a:ea typeface="楷体" panose="02010609060101010101" charset="-122"/>
                <a:sym typeface="+mn-ea"/>
              </a:rPr>
              <a:t>选项</a:t>
            </a:r>
            <a:r>
              <a:rPr lang="en-US" altLang="zh-CN" sz="2800">
                <a:uFillTx/>
                <a:ea typeface="楷体" panose="02010609060101010101" charset="-122"/>
                <a:sym typeface="+mn-ea"/>
              </a:rPr>
              <a:t> A</a:t>
            </a:r>
            <a:r>
              <a:rPr lang="zh-CN" altLang="en-US" sz="2800">
                <a:uFillTx/>
                <a:ea typeface="楷体" panose="02010609060101010101" charset="-122"/>
                <a:sym typeface="+mn-ea"/>
              </a:rPr>
              <a:t>，通过分析历史训练数据优化动作纠正策略，需机器学习算法建模，使用了人工智能技术。选项</a:t>
            </a:r>
            <a:r>
              <a:rPr lang="en-US" altLang="zh-CN" sz="2800">
                <a:uFillTx/>
                <a:ea typeface="楷体" panose="02010609060101010101" charset="-122"/>
                <a:sym typeface="+mn-ea"/>
              </a:rPr>
              <a:t> B</a:t>
            </a:r>
            <a:r>
              <a:rPr lang="zh-CN" altLang="en-US" sz="2800">
                <a:uFillTx/>
                <a:ea typeface="楷体" panose="02010609060101010101" charset="-122"/>
                <a:sym typeface="+mn-ea"/>
              </a:rPr>
              <a:t>，依据预设规则进行的自动调节，属于自动化控制。选项</a:t>
            </a:r>
            <a:r>
              <a:rPr lang="en-US" altLang="zh-CN" sz="2800">
                <a:uFillTx/>
                <a:ea typeface="楷体" panose="02010609060101010101" charset="-122"/>
                <a:sym typeface="+mn-ea"/>
              </a:rPr>
              <a:t> C</a:t>
            </a:r>
            <a:r>
              <a:rPr lang="zh-CN" altLang="en-US" sz="2800">
                <a:uFillTx/>
                <a:ea typeface="楷体" panose="02010609060101010101" charset="-122"/>
                <a:sym typeface="+mn-ea"/>
              </a:rPr>
              <a:t>，报警输出形式的改变，没有使用人工智能技术。选项</a:t>
            </a:r>
            <a:r>
              <a:rPr lang="en-US" altLang="zh-CN" sz="2800">
                <a:uFillTx/>
                <a:ea typeface="楷体" panose="02010609060101010101" charset="-122"/>
                <a:sym typeface="+mn-ea"/>
              </a:rPr>
              <a:t> D</a:t>
            </a:r>
            <a:r>
              <a:rPr lang="zh-CN" altLang="en-US" sz="2800">
                <a:uFillTx/>
                <a:ea typeface="楷体" panose="02010609060101010101" charset="-122"/>
                <a:sym typeface="+mn-ea"/>
              </a:rPr>
              <a:t>，属于常规的数据统计与查询功能。</a:t>
            </a:r>
            <a:endParaRPr sz="2800">
              <a:uFillTx/>
              <a:ea typeface="楷体" panose="02010609060101010101" charset="-122"/>
              <a:sym typeface="+mn-ea"/>
            </a:endParaRPr>
          </a:p>
        </p:txBody>
      </p:sp>
      <p:sp>
        <p:nvSpPr>
          <p:cNvPr id="9" name="文本框 8"/>
          <p:cNvSpPr txBox="1"/>
          <p:nvPr>
            <p:custDataLst>
              <p:tags r:id="rId1"/>
            </p:custDataLst>
          </p:nvPr>
        </p:nvSpPr>
        <p:spPr>
          <a:xfrm>
            <a:off x="9205595" y="226504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75285" y="283083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1</a:t>
            </a:r>
            <a:r>
              <a:rPr lang="en-US"/>
              <a:t>2</a:t>
            </a:r>
            <a:r>
              <a:t>.</a:t>
            </a:r>
            <a:r>
              <a:rPr lang="zh-CN" altLang="en-US"/>
              <a:t>下列关于人工智能的说法，</a:t>
            </a:r>
            <a:r>
              <a:rPr lang="zh-CN" altLang="en-US" b="1"/>
              <a:t>不正确</a:t>
            </a:r>
            <a:r>
              <a:rPr lang="zh-CN" altLang="en-US"/>
              <a:t>的是（　　）</a:t>
            </a:r>
            <a:endParaRPr lang="zh-CN" altLang="en-US"/>
          </a:p>
          <a:p>
            <a:pPr algn="l">
              <a:lnSpc>
                <a:spcPct val="150000"/>
              </a:lnSpc>
              <a:defRPr sz="2400">
                <a:solidFill>
                  <a:srgbClr val="000000"/>
                </a:solidFill>
              </a:defRPr>
            </a:pPr>
            <a:r>
              <a:rPr lang="en-US" altLang="zh-CN"/>
              <a:t>A.</a:t>
            </a:r>
            <a:r>
              <a:rPr lang="zh-CN" altLang="en-US"/>
              <a:t>符号主义强调知识的形式化表示和逻辑推理规则</a:t>
            </a:r>
            <a:endParaRPr lang="zh-CN" altLang="en-US"/>
          </a:p>
          <a:p>
            <a:pPr algn="l">
              <a:lnSpc>
                <a:spcPct val="150000"/>
              </a:lnSpc>
              <a:defRPr sz="2400">
                <a:solidFill>
                  <a:srgbClr val="000000"/>
                </a:solidFill>
              </a:defRPr>
            </a:pPr>
            <a:r>
              <a:rPr lang="en-US" altLang="zh-CN"/>
              <a:t>B. </a:t>
            </a:r>
            <a:r>
              <a:rPr lang="zh-CN" altLang="en-US"/>
              <a:t>强化学习有助于智能体适应复杂变化的环境</a:t>
            </a:r>
            <a:endParaRPr lang="zh-CN" altLang="en-US"/>
          </a:p>
          <a:p>
            <a:pPr algn="l">
              <a:lnSpc>
                <a:spcPct val="150000"/>
              </a:lnSpc>
              <a:defRPr sz="2400">
                <a:solidFill>
                  <a:srgbClr val="000000"/>
                </a:solidFill>
              </a:defRPr>
            </a:pPr>
            <a:r>
              <a:rPr lang="en-US" altLang="zh-CN"/>
              <a:t>C. </a:t>
            </a:r>
            <a:r>
              <a:rPr lang="zh-CN" altLang="en-US"/>
              <a:t>手机根据环境光线智能调节屏幕亮度应用了人工智能</a:t>
            </a:r>
            <a:endParaRPr lang="zh-CN" altLang="en-US"/>
          </a:p>
          <a:p>
            <a:pPr algn="l">
              <a:lnSpc>
                <a:spcPct val="150000"/>
              </a:lnSpc>
              <a:defRPr sz="2400">
                <a:solidFill>
                  <a:srgbClr val="000000"/>
                </a:solidFill>
              </a:defRPr>
            </a:pPr>
            <a:r>
              <a:rPr lang="en-US" altLang="zh-CN"/>
              <a:t>D.</a:t>
            </a:r>
            <a:r>
              <a:rPr lang="zh-CN" altLang="en-US"/>
              <a:t>大数据为人工智能提供了丰富的数据资源</a:t>
            </a:r>
            <a:endParaRPr lang="zh-CN" altLang="en-US"/>
          </a:p>
        </p:txBody>
      </p:sp>
      <p:sp>
        <p:nvSpPr>
          <p:cNvPr id="3" name="TextBox 2"/>
          <p:cNvSpPr txBox="1"/>
          <p:nvPr/>
        </p:nvSpPr>
        <p:spPr>
          <a:xfrm>
            <a:off x="321945" y="3585845"/>
            <a:ext cx="11277295" cy="1531620"/>
          </a:xfrm>
          <a:prstGeom prst="rect">
            <a:avLst/>
          </a:prstGeom>
          <a:noFill/>
        </p:spPr>
        <p:txBody>
          <a:bodyPr wrap="square">
            <a:spAutoFit/>
          </a:bodyPr>
          <a:lstStyle/>
          <a:p>
            <a:pPr lvl="0" algn="just">
              <a:lnSpc>
                <a:spcPct val="130000"/>
              </a:lnSpc>
              <a:buClrTx/>
              <a:buSzTx/>
              <a:buFontTx/>
              <a:defRPr sz="2000">
                <a:solidFill>
                  <a:srgbClr val="FF0000"/>
                </a:solidFill>
              </a:defRPr>
            </a:pPr>
            <a:r>
              <a:rPr lang="zh-CN" altLang="en-US" sz="3600">
                <a:uFillTx/>
                <a:ea typeface="楷体" panose="02010609060101010101" charset="-122"/>
                <a:sym typeface="+mn-ea"/>
              </a:rPr>
              <a:t>手机根据环境光线智能调节屏幕亮度应用了传感器技术，而不是人工智能。</a:t>
            </a:r>
            <a:endParaRPr lang="zh-CN" altLang="en-US" sz="3600">
              <a:uFillTx/>
              <a:ea typeface="楷体" panose="02010609060101010101" charset="-122"/>
              <a:sym typeface="+mn-ea"/>
            </a:endParaRPr>
          </a:p>
        </p:txBody>
      </p:sp>
      <p:sp>
        <p:nvSpPr>
          <p:cNvPr id="9" name="文本框 8"/>
          <p:cNvSpPr txBox="1"/>
          <p:nvPr>
            <p:custDataLst>
              <p:tags r:id="rId1"/>
            </p:custDataLst>
          </p:nvPr>
        </p:nvSpPr>
        <p:spPr>
          <a:xfrm>
            <a:off x="6430010" y="63690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30187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1</a:t>
            </a:r>
            <a:r>
              <a:rPr lang="en-US"/>
              <a:t>3</a:t>
            </a:r>
            <a:r>
              <a:t>.下列关于人工智能的说法，正确的是	（　　）</a:t>
            </a:r>
            <a:br/>
            <a:r>
              <a:t>A.数据是决定人工智能水平的唯一要素</a:t>
            </a:r>
            <a:br/>
            <a:r>
              <a:t>B.“深度学习”依靠“手工构造知识库+推理引擎”来实现智能</a:t>
            </a:r>
            <a:br/>
            <a:r>
              <a:t>C.问题引导下的人工智能学习方法在学习过程中不断尝试各种解决问题的可能途径</a:t>
            </a:r>
            <a:br/>
            <a:r>
              <a:t>D.将用于求解几何题的人工智能用于建筑学，属于混合增强智能的应用</a:t>
            </a:r>
          </a:p>
        </p:txBody>
      </p:sp>
      <p:sp>
        <p:nvSpPr>
          <p:cNvPr id="3" name="TextBox 2"/>
          <p:cNvSpPr txBox="1"/>
          <p:nvPr/>
        </p:nvSpPr>
        <p:spPr>
          <a:xfrm>
            <a:off x="457200" y="3409950"/>
            <a:ext cx="11277295" cy="2011045"/>
          </a:xfrm>
          <a:prstGeom prst="rect">
            <a:avLst/>
          </a:prstGeom>
          <a:noFill/>
        </p:spPr>
        <p:txBody>
          <a:bodyPr wrap="square">
            <a:spAutoFit/>
          </a:bodyPr>
          <a:lstStyle/>
          <a:p>
            <a:pPr lvl="0" algn="just">
              <a:lnSpc>
                <a:spcPct val="130000"/>
              </a:lnSpc>
              <a:buClrTx/>
              <a:buSzTx/>
              <a:buFontTx/>
              <a:defRPr sz="2000">
                <a:solidFill>
                  <a:srgbClr val="FF0000"/>
                </a:solidFill>
              </a:defRPr>
            </a:pPr>
            <a:r>
              <a:rPr sz="3200">
                <a:uFillTx/>
                <a:ea typeface="楷体" panose="02010609060101010101" charset="-122"/>
                <a:sym typeface="+mn-ea"/>
              </a:rPr>
              <a:t>决定人工智能水平的要素还包括算法、计算能力等。“专家系统”依靠“手工构造知识库+推理引擎”来实现智能。将用于求解几何题的人工智能用于建筑学，属于跨领域人工智能的应用。</a:t>
            </a:r>
            <a:endParaRPr sz="3200">
              <a:uFillTx/>
              <a:ea typeface="楷体" panose="02010609060101010101" charset="-122"/>
              <a:sym typeface="+mn-ea"/>
            </a:endParaRPr>
          </a:p>
        </p:txBody>
      </p:sp>
      <p:sp>
        <p:nvSpPr>
          <p:cNvPr id="9" name="文本框 8"/>
          <p:cNvSpPr txBox="1"/>
          <p:nvPr>
            <p:custDataLst>
              <p:tags r:id="rId1"/>
            </p:custDataLst>
          </p:nvPr>
        </p:nvSpPr>
        <p:spPr>
          <a:xfrm>
            <a:off x="6430010" y="63690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30187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415030"/>
          </a:xfrm>
          <a:prstGeom prst="rect">
            <a:avLst/>
          </a:prstGeom>
          <a:noFill/>
        </p:spPr>
        <p:txBody>
          <a:bodyPr wrap="square">
            <a:spAutoFit/>
          </a:bodyPr>
          <a:lstStyle/>
          <a:p>
            <a:pPr algn="l">
              <a:lnSpc>
                <a:spcPct val="150000"/>
              </a:lnSpc>
              <a:defRPr sz="2400">
                <a:solidFill>
                  <a:srgbClr val="000000"/>
                </a:solidFill>
              </a:defRPr>
            </a:pPr>
            <a:r>
              <a:t>1</a:t>
            </a:r>
            <a:r>
              <a:rPr lang="en-US"/>
              <a:t>4</a:t>
            </a:r>
            <a:r>
              <a:t>.[2026杭州模拟]某学校搭建了一套智慧体育系统，该系统人脸识别技术是基于神经网络方法实现的，下列说法</a:t>
            </a:r>
            <a:r>
              <a:rPr b="1"/>
              <a:t>不正确</a:t>
            </a:r>
            <a:r>
              <a:t>的是	（　　）</a:t>
            </a:r>
            <a:br/>
            <a:r>
              <a:t>A.人脸识别时需要学生出现在摄像头前，形成了混合增强智能的形态</a:t>
            </a:r>
            <a:br/>
            <a:r>
              <a:t>B.训练该人工智能模型不需要定义人脸五官位置和特征等知识</a:t>
            </a:r>
            <a:br/>
            <a:r>
              <a:t>C.该人脸识别的过程是联结主义人工智能的应用</a:t>
            </a:r>
            <a:br/>
            <a:r>
              <a:t>D.优化人脸识别的算法可以提高识别的准确度</a:t>
            </a:r>
          </a:p>
        </p:txBody>
      </p:sp>
      <p:sp>
        <p:nvSpPr>
          <p:cNvPr id="3" name="TextBox 2"/>
          <p:cNvSpPr txBox="1"/>
          <p:nvPr/>
        </p:nvSpPr>
        <p:spPr>
          <a:xfrm>
            <a:off x="457200" y="3963670"/>
            <a:ext cx="11277295" cy="2011045"/>
          </a:xfrm>
          <a:prstGeom prst="rect">
            <a:avLst/>
          </a:prstGeom>
          <a:noFill/>
        </p:spPr>
        <p:txBody>
          <a:bodyPr wrap="square">
            <a:spAutoFit/>
          </a:bodyPr>
          <a:lstStyle/>
          <a:p>
            <a:pPr lvl="0" algn="just">
              <a:lnSpc>
                <a:spcPct val="130000"/>
              </a:lnSpc>
              <a:buClrTx/>
              <a:buSzTx/>
              <a:buFontTx/>
              <a:defRPr sz="2000">
                <a:solidFill>
                  <a:srgbClr val="FF0000"/>
                </a:solidFill>
              </a:defRPr>
            </a:pPr>
            <a:r>
              <a:rPr sz="3200">
                <a:uFillTx/>
                <a:ea typeface="楷体" panose="02010609060101010101" charset="-122"/>
                <a:sym typeface="+mn-ea"/>
              </a:rPr>
              <a:t>人脸识别时需要学生出现在摄像头前，这仅仅是数据采集的过程，并不涉及人类智能与人工智能的深度协作或增强，因此不属于混合增强智能的形态。</a:t>
            </a:r>
            <a:endParaRPr sz="3200">
              <a:uFillTx/>
              <a:ea typeface="楷体" panose="02010609060101010101" charset="-122"/>
              <a:sym typeface="+mn-ea"/>
            </a:endParaRPr>
          </a:p>
        </p:txBody>
      </p:sp>
      <p:sp>
        <p:nvSpPr>
          <p:cNvPr id="9" name="文本框 8"/>
          <p:cNvSpPr txBox="1"/>
          <p:nvPr>
            <p:custDataLst>
              <p:tags r:id="rId1"/>
            </p:custDataLst>
          </p:nvPr>
        </p:nvSpPr>
        <p:spPr>
          <a:xfrm>
            <a:off x="7352030" y="118237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159512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5400"/>
            <a:ext cx="11277295" cy="3969385"/>
          </a:xfrm>
          <a:prstGeom prst="rect">
            <a:avLst/>
          </a:prstGeom>
          <a:noFill/>
        </p:spPr>
        <p:txBody>
          <a:bodyPr wrap="square">
            <a:spAutoFit/>
          </a:bodyPr>
          <a:lstStyle/>
          <a:p>
            <a:pPr algn="l">
              <a:lnSpc>
                <a:spcPct val="150000"/>
              </a:lnSpc>
              <a:defRPr sz="2400">
                <a:solidFill>
                  <a:srgbClr val="000000"/>
                </a:solidFill>
              </a:defRPr>
            </a:pPr>
            <a:r>
              <a:t>1</a:t>
            </a:r>
            <a:r>
              <a:rPr lang="en-US"/>
              <a:t>5</a:t>
            </a:r>
            <a:r>
              <a:t>.智能垃圾箱通过无线通信模块连接城市管理系统，通过大量前期学习，垃圾箱能够识别投放物品的类型，自动分类垃圾。为方便市民使用，智能垃圾箱还配备了触摸屏。下列关于人工智能的说法，正确的是	（　　）</a:t>
            </a:r>
            <a:br/>
            <a:r>
              <a:t>A.增大前期训练的数据量，能降低智能垃圾箱识别的错误率</a:t>
            </a:r>
            <a:br/>
            <a:r>
              <a:t>B.市民使用智能垃圾箱回收垃圾形成“混合增强智能”形态</a:t>
            </a:r>
            <a:br/>
            <a:r>
              <a:t>C.智能垃圾箱运用符号主义人工智能，通过预定义的规则进行分类</a:t>
            </a:r>
            <a:br/>
            <a:r>
              <a:t>D.智能垃圾箱的未来发展潜力巨大，不会对社会产生负面影响</a:t>
            </a:r>
          </a:p>
        </p:txBody>
      </p:sp>
      <p:sp>
        <p:nvSpPr>
          <p:cNvPr id="3" name="TextBox 2"/>
          <p:cNvSpPr txBox="1"/>
          <p:nvPr/>
        </p:nvSpPr>
        <p:spPr>
          <a:xfrm>
            <a:off x="457200" y="3816350"/>
            <a:ext cx="11277295" cy="2489200"/>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混合增强智能将人的作用或人的认知模型引入人工智能系统，市民使用智能垃圾箱回收垃圾时，并没有将人的作用或人的认知模型引入系统，故没有形成“混合增强智能”形态。智能垃圾箱通过大量前期学习识别投放物品的类型，自动分类垃圾，属于联结主义人工智能。人工智能技术在推动人类社会进步的同时，也可能威胁人类安全。</a:t>
            </a:r>
            <a:endParaRPr sz="2400">
              <a:uFillTx/>
              <a:ea typeface="楷体" panose="02010609060101010101" charset="-122"/>
              <a:sym typeface="+mn-ea"/>
            </a:endParaRPr>
          </a:p>
        </p:txBody>
      </p:sp>
      <p:sp>
        <p:nvSpPr>
          <p:cNvPr id="9" name="文本框 8"/>
          <p:cNvSpPr txBox="1"/>
          <p:nvPr>
            <p:custDataLst>
              <p:tags r:id="rId1"/>
            </p:custDataLst>
          </p:nvPr>
        </p:nvSpPr>
        <p:spPr>
          <a:xfrm>
            <a:off x="7317740" y="119507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177863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09550"/>
            <a:ext cx="11277295" cy="405003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200"/>
              <a:t>1</a:t>
            </a:r>
            <a:r>
              <a:rPr lang="en-US" sz="2200"/>
              <a:t>6</a:t>
            </a:r>
            <a:r>
              <a:rPr sz="2200"/>
              <a:t>.</a:t>
            </a:r>
            <a:r>
              <a:rPr lang="en-US" altLang="zh-CN" sz="2200">
                <a:uFillTx/>
                <a:latin typeface="Times New Roman" panose="02020603050405020304" charset="0"/>
                <a:ea typeface="宋体" panose="02010600030101010101" pitchFamily="2" charset="-122"/>
                <a:cs typeface="宋体" panose="02010600030101010101" pitchFamily="2" charset="-122"/>
                <a:sym typeface="+mn-ea"/>
              </a:rPr>
              <a:t>                  </a:t>
            </a:r>
            <a:r>
              <a:rPr sz="2200"/>
              <a:t>某智慧课堂系统的部分功能是：教师进教室后刷校园一卡通实现身份认证并启动系统，学生进教室时通过摄像头刷脸签到，签到结果保存在服务器的数据库中，系统可自动生成考勤报表。课堂教学时，教师可将教学资源发送到学生的移动终端，学生可将作业文档上传到系统。可以现场录制教学视频并保存到服务器，系统每天定时备份数据。该系统的下列应用中，体现人工智能技术的是		（　　）</a:t>
            </a:r>
            <a:br>
              <a:rPr sz="2200"/>
            </a:br>
            <a:r>
              <a:rPr sz="2200"/>
              <a:t>A.将现场录制的教学视频保存到服务器</a:t>
            </a:r>
            <a:br>
              <a:rPr sz="2200"/>
            </a:br>
            <a:r>
              <a:rPr sz="2200"/>
              <a:t>B.系统自动生成考勤报表</a:t>
            </a:r>
            <a:br>
              <a:rPr sz="2200"/>
            </a:br>
            <a:r>
              <a:rPr sz="2200"/>
              <a:t>C.学生进教室时通过摄像头刷脸签到</a:t>
            </a:r>
            <a:br>
              <a:rPr sz="2200"/>
            </a:br>
            <a:r>
              <a:rPr sz="2200"/>
              <a:t>D.教师将教学资源发送到学生的移动终端</a:t>
            </a:r>
            <a:endParaRPr sz="2200"/>
          </a:p>
        </p:txBody>
      </p:sp>
      <p:sp>
        <p:nvSpPr>
          <p:cNvPr id="3" name="TextBox 2"/>
          <p:cNvSpPr txBox="1"/>
          <p:nvPr/>
        </p:nvSpPr>
        <p:spPr>
          <a:xfrm>
            <a:off x="457200" y="4132580"/>
            <a:ext cx="11277295" cy="1863725"/>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sz="2400">
                <a:uFillTx/>
                <a:ea typeface="楷体" panose="02010609060101010101" charset="-122"/>
                <a:sym typeface="+mn-ea"/>
              </a:rPr>
              <a:t>将现场录制的教学视频保存到服务器，体现信息系统中的基本数据的存储。系统自动生成考勤报表，体现信息系统中的基本数据处理。学生进教室时通过摄像头刷脸签到，这属于人工智能中的视觉识别技术，一般利用联结主义中的深度学习完成。教师将教学资源发送到学生的移动终端，体现信息系统中数据的传输。</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922020" y="270510"/>
            <a:ext cx="1234440" cy="434975"/>
          </a:xfrm>
          <a:prstGeom prst="rect">
            <a:avLst/>
          </a:prstGeom>
        </p:spPr>
      </p:pic>
      <p:sp>
        <p:nvSpPr>
          <p:cNvPr id="9" name="文本框 8"/>
          <p:cNvSpPr txBox="1"/>
          <p:nvPr>
            <p:custDataLst>
              <p:tags r:id="rId2"/>
            </p:custDataLst>
          </p:nvPr>
        </p:nvSpPr>
        <p:spPr>
          <a:xfrm>
            <a:off x="8235950" y="1938020"/>
            <a:ext cx="460375" cy="593090"/>
          </a:xfrm>
          <a:prstGeom prst="rect">
            <a:avLst/>
          </a:prstGeom>
          <a:noFill/>
          <a:ln w="9525">
            <a:noFill/>
          </a:ln>
        </p:spPr>
        <p:txBody>
          <a:bodyPr wrap="square">
            <a:no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77190" y="321373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838200" y="1947465"/>
            <a:ext cx="10515600" cy="1800000"/>
          </a:xfrm>
        </p:spPr>
        <p:txBody>
          <a:bodyPr/>
          <a:lstStyle/>
          <a:p>
            <a:r>
              <a:rPr lang="zh-CN" altLang="en-US" sz="5400"/>
              <a:t>区块练</a:t>
            </a:r>
            <a:r>
              <a:rPr lang="en-US" altLang="zh-CN" sz="5400"/>
              <a:t> 3 </a:t>
            </a:r>
            <a:r>
              <a:rPr lang="zh-CN" altLang="en-US" sz="5400"/>
              <a:t>　人工智能概述</a:t>
            </a:r>
            <a:endParaRPr lang="zh-CN" altLang="en-US" sz="5400"/>
          </a:p>
        </p:txBody>
      </p:sp>
      <p:sp>
        <p:nvSpPr>
          <p:cNvPr id="5" name="副标题"/>
          <p:cNvSpPr>
            <a:spLocks noGrp="1"/>
          </p:cNvSpPr>
          <p:nvPr>
            <p:ph type="subTitle" idx="1"/>
            <p:custDataLst>
              <p:tags r:id="rId2"/>
            </p:custDataLst>
          </p:nvPr>
        </p:nvSpPr>
        <p:spPr>
          <a:xfrm>
            <a:off x="619125" y="3896995"/>
            <a:ext cx="10978515" cy="596265"/>
          </a:xfrm>
        </p:spPr>
        <p:txBody>
          <a:bodyPr>
            <a:normAutofit lnSpcReduction="20000"/>
          </a:bodyPr>
          <a:lstStyle/>
          <a:p>
            <a:r>
              <a:rPr lang="zh-CN" altLang="en-US">
                <a:solidFill>
                  <a:schemeClr val="tx1">
                    <a:lumMod val="65000"/>
                    <a:lumOff val="35000"/>
                  </a:schemeClr>
                </a:solidFill>
                <a:uFillTx/>
                <a:latin typeface="+mj-lt"/>
                <a:ea typeface="+mj-ea"/>
              </a:rPr>
              <a:t>（核心考向：人工智能的产生与发展、人工智能的三种表示方法、人工智能的特征、人工智能的应用与影响）</a:t>
            </a:r>
            <a:endParaRPr lang="zh-CN" altLang="en-US">
              <a:solidFill>
                <a:schemeClr val="tx1">
                  <a:lumMod val="65000"/>
                  <a:lumOff val="35000"/>
                </a:schemeClr>
              </a:solidFill>
              <a:uFillTx/>
              <a:latin typeface="+mj-lt"/>
              <a:ea typeface="+mj-ea"/>
            </a:endParaRPr>
          </a:p>
        </p:txBody>
      </p:sp>
      <p:grpSp>
        <p:nvGrpSpPr>
          <p:cNvPr id="9" name="组合 8"/>
          <p:cNvGrpSpPr/>
          <p:nvPr/>
        </p:nvGrpSpPr>
        <p:grpSpPr>
          <a:xfrm>
            <a:off x="8361680" y="325755"/>
            <a:ext cx="3342640" cy="504825"/>
            <a:chOff x="13168" y="513"/>
            <a:chExt cx="5264" cy="795"/>
          </a:xfrm>
        </p:grpSpPr>
        <p:sp>
          <p:nvSpPr>
            <p:cNvPr id="74" name="文本占位符 9"/>
            <p:cNvSpPr>
              <a:spLocks noGrp="1"/>
            </p:cNvSpPr>
            <p:nvPr>
              <p:custDataLst>
                <p:tags r:id="rId3"/>
              </p:custDataLst>
            </p:nvPr>
          </p:nvSpPr>
          <p:spPr>
            <a:xfrm>
              <a:off x="13168" y="513"/>
              <a:ext cx="2436" cy="794"/>
            </a:xfrm>
            <a:prstGeom prst="rect">
              <a:avLst/>
            </a:prstGeom>
            <a:noFill/>
            <a:extLst>
              <a:ext uri="{909E8E84-426E-40DD-AFC4-6F175D3DCCD1}">
                <a14:hiddenFill xmlns:a14="http://schemas.microsoft.com/office/drawing/2010/main">
                  <a:solidFill>
                    <a:schemeClr val="accent1"/>
                  </a:solidFill>
                </a14:hiddenFill>
              </a:ext>
            </a:extLst>
          </p:spPr>
          <p:txBody>
            <a:bodyPr anchor="ctr">
              <a:normAutofit/>
            </a:bodyPr>
            <a:lstStyle>
              <a:lvl1pPr marL="0" indent="0">
                <a:lnSpc>
                  <a:spcPct val="100000"/>
                </a:lnSpc>
                <a:buNone/>
                <a:defRPr sz="2400" b="0" u="none" strike="noStrike" kern="1200" cap="none" spc="0" normalizeH="0">
                  <a:solidFill>
                    <a:schemeClr val="tx1"/>
                  </a:solidFill>
                  <a:uFillTx/>
                  <a:ea typeface="方正兰亭圆_GBK" panose="02000000000000000000" charset="-122"/>
                </a:defRPr>
              </a:lvl1pPr>
            </a:lstStyle>
            <a:p>
              <a:pPr lvl="0"/>
              <a:r>
                <a:rPr lang="zh-CN" altLang="en-US" dirty="0"/>
                <a:t>第一部分</a:t>
              </a:r>
              <a:endParaRPr lang="zh-CN" altLang="en-US" dirty="0"/>
            </a:p>
          </p:txBody>
        </p:sp>
        <p:sp>
          <p:nvSpPr>
            <p:cNvPr id="75" name="文本占位符 13"/>
            <p:cNvSpPr>
              <a:spLocks noGrp="1"/>
            </p:cNvSpPr>
            <p:nvPr>
              <p:custDataLst>
                <p:tags r:id="rId4"/>
              </p:custDataLst>
            </p:nvPr>
          </p:nvSpPr>
          <p:spPr>
            <a:xfrm>
              <a:off x="13898" y="514"/>
              <a:ext cx="4535" cy="794"/>
            </a:xfrm>
            <a:prstGeom prst="rect">
              <a:avLst/>
            </a:prstGeom>
          </p:spPr>
          <p:txBody>
            <a:bodyPr anchor="ctr">
              <a:normAutofit/>
            </a:bodyPr>
            <a:lstStyle>
              <a:lvl1pPr marL="0" indent="0" algn="r">
                <a:lnSpc>
                  <a:spcPct val="100000"/>
                </a:lnSpc>
                <a:buNone/>
                <a:defRPr sz="2400" b="0" i="1" u="none" strike="noStrike" kern="1200" cap="none" spc="0" normalizeH="0">
                  <a:solidFill>
                    <a:schemeClr val="accent6"/>
                  </a:solidFill>
                  <a:uFillTx/>
                  <a:ea typeface="方正兰亭圆_GBK" panose="02000000000000000000" charset="-122"/>
                </a:defRPr>
              </a:lvl1pPr>
            </a:lstStyle>
            <a:p>
              <a:pPr lvl="0"/>
              <a:r>
                <a:rPr lang="zh-CN" altLang="en-US" dirty="0"/>
                <a:t>基础小题篇</a:t>
              </a:r>
              <a:endParaRPr lang="zh-CN" altLang="en-US" dirty="0"/>
            </a:p>
          </p:txBody>
        </p:sp>
        <p:sp>
          <p:nvSpPr>
            <p:cNvPr id="8" name="等腰三角形 7"/>
            <p:cNvSpPr/>
            <p:nvPr/>
          </p:nvSpPr>
          <p:spPr>
            <a:xfrm rot="5400000">
              <a:off x="15489" y="787"/>
              <a:ext cx="227" cy="17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5"/>
    </p:custDataLst>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1</a:t>
            </a:r>
            <a:r>
              <a:rPr lang="en-US"/>
              <a:t>7</a:t>
            </a:r>
            <a:r>
              <a:t>.下列关于人工智能的说法，正确的是	（　　）</a:t>
            </a:r>
            <a:br/>
            <a:r>
              <a:t>A.行为主义人工智能先以逻辑形式表达知识，然后依靠推理引擎推测结论</a:t>
            </a:r>
            <a:br/>
            <a:r>
              <a:t>B.符号主义人工智能需要手工构造知识库，是数据驱动的智能方法</a:t>
            </a:r>
            <a:br/>
            <a:r>
              <a:t>C.联结主义人工智能从数据本身进行知识学习，不再单纯依赖专家手工构造知识</a:t>
            </a:r>
            <a:br/>
            <a:r>
              <a:t>D.混合增强智能是多种智能体的混合形式，其中机器智能是智能回路的总开关</a:t>
            </a:r>
          </a:p>
        </p:txBody>
      </p:sp>
      <p:sp>
        <p:nvSpPr>
          <p:cNvPr id="3" name="TextBox 2"/>
          <p:cNvSpPr txBox="1"/>
          <p:nvPr/>
        </p:nvSpPr>
        <p:spPr>
          <a:xfrm>
            <a:off x="457200" y="3307080"/>
            <a:ext cx="11277295" cy="2651125"/>
          </a:xfrm>
          <a:prstGeom prst="rect">
            <a:avLst/>
          </a:prstGeom>
          <a:noFill/>
        </p:spPr>
        <p:txBody>
          <a:bodyPr wrap="square">
            <a:spAutoFit/>
          </a:bodyPr>
          <a:lstStyle/>
          <a:p>
            <a:pPr lvl="0" algn="just">
              <a:lnSpc>
                <a:spcPct val="130000"/>
              </a:lnSpc>
              <a:buClrTx/>
              <a:buSzTx/>
              <a:buFontTx/>
              <a:defRPr sz="2000">
                <a:solidFill>
                  <a:srgbClr val="FF0000"/>
                </a:solidFill>
              </a:defRPr>
            </a:pPr>
            <a:r>
              <a:rPr sz="3200">
                <a:uFillTx/>
                <a:ea typeface="楷体" panose="02010609060101010101" charset="-122"/>
                <a:sym typeface="+mn-ea"/>
              </a:rPr>
              <a:t>符号主义人工智能先以逻辑形式表达知识，然后依靠推理引擎推测结论。符号主义人工智能需要手工构造知识库，联结主义人工智能是数据驱动的智能方法。混合增强智能中人类智能是智能回路的总开关。</a:t>
            </a:r>
            <a:endParaRPr sz="3200">
              <a:uFillTx/>
              <a:ea typeface="楷体" panose="02010609060101010101" charset="-122"/>
              <a:sym typeface="+mn-ea"/>
            </a:endParaRPr>
          </a:p>
        </p:txBody>
      </p:sp>
      <p:sp>
        <p:nvSpPr>
          <p:cNvPr id="9" name="文本框 8"/>
          <p:cNvSpPr txBox="1"/>
          <p:nvPr>
            <p:custDataLst>
              <p:tags r:id="rId1"/>
            </p:custDataLst>
          </p:nvPr>
        </p:nvSpPr>
        <p:spPr>
          <a:xfrm>
            <a:off x="6439535" y="6089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21945" y="230187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742815"/>
          </a:xfrm>
          <a:prstGeom prst="rect">
            <a:avLst/>
          </a:prstGeom>
          <a:noFill/>
        </p:spPr>
        <p:txBody>
          <a:bodyPr wrap="square">
            <a:spAutoFit/>
          </a:bodyPr>
          <a:lstStyle/>
          <a:p>
            <a:pPr algn="l">
              <a:lnSpc>
                <a:spcPct val="140000"/>
              </a:lnSpc>
              <a:spcBef>
                <a:spcPts val="0"/>
              </a:spcBef>
              <a:spcAft>
                <a:spcPts val="0"/>
              </a:spcAft>
              <a:defRPr sz="2400">
                <a:solidFill>
                  <a:srgbClr val="000000"/>
                </a:solidFill>
              </a:defRPr>
            </a:pPr>
            <a:r>
              <a:t>1</a:t>
            </a:r>
            <a:r>
              <a:rPr lang="en-US"/>
              <a:t>8</a:t>
            </a:r>
            <a:r>
              <a:t>.某汽车智能驾驶系统配备的感知硬件包括多种激光雷达和高清摄像头。该系统的设计体现以人为中心，主要功能有：（1）辅助驾驶功能，通过学习交通状况与驾驶者操作，能够在应对紧急状态时制定合理的行车方案；（2）自动泊车功能，可自动学习路线完成泊车，支持倒车避让、礼让行人等；（3）智能语音操控功能。下列关于该系统中人工智能技术应用的说法，</a:t>
            </a:r>
            <a:r>
              <a:rPr b="1"/>
              <a:t>不正确</a:t>
            </a:r>
            <a:r>
              <a:t>的是	（　　）</a:t>
            </a:r>
            <a:br/>
            <a:r>
              <a:t>A.自动泊车功能应用了人工智能技术</a:t>
            </a:r>
            <a:br/>
            <a:r>
              <a:t>B.该系统可以通过与环境的交互学习提升智能</a:t>
            </a:r>
            <a:br/>
            <a:r>
              <a:t>C.语音识别技术都是通过符号主义人工智能实现的</a:t>
            </a:r>
            <a:br/>
            <a:r>
              <a:t>D.智能驾驶技术不仅涉及计算机科学，还涵盖其他多种学科</a:t>
            </a:r>
          </a:p>
        </p:txBody>
      </p:sp>
      <p:sp>
        <p:nvSpPr>
          <p:cNvPr id="3" name="TextBox 2"/>
          <p:cNvSpPr txBox="1"/>
          <p:nvPr/>
        </p:nvSpPr>
        <p:spPr>
          <a:xfrm>
            <a:off x="457200" y="5291455"/>
            <a:ext cx="11277295" cy="650875"/>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语音识别是通过联结主义人工智能实现的。</a:t>
            </a:r>
            <a:endParaRPr sz="2800">
              <a:uFillTx/>
              <a:ea typeface="楷体" panose="02010609060101010101" charset="-122"/>
              <a:sym typeface="+mn-ea"/>
            </a:endParaRPr>
          </a:p>
        </p:txBody>
      </p:sp>
      <p:sp>
        <p:nvSpPr>
          <p:cNvPr id="9" name="文本框 8"/>
          <p:cNvSpPr txBox="1"/>
          <p:nvPr>
            <p:custDataLst>
              <p:tags r:id="rId1"/>
            </p:custDataLst>
          </p:nvPr>
        </p:nvSpPr>
        <p:spPr>
          <a:xfrm>
            <a:off x="9166860" y="26282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97510" y="412686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68580"/>
            <a:ext cx="11277295" cy="488759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t>1</a:t>
            </a:r>
            <a:r>
              <a:rPr lang="en-US"/>
              <a:t>9</a:t>
            </a:r>
            <a:r>
              <a:t>.</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某智慧公交系统中的车载终端内置了北斗定位、4G/5G通信、音频采集、NFC识别等模块，实时采集、处理公交车辆行驶数据，然后传输至服务器；车载摄像头识别违规驾驶行为，发出语音提醒，并通过车载终端将违规视频传输至服务器；公交App为用户提供查询服务，还可在电子地图上实时显示公交车辆行驶路线和位置。车载摄像头识别违规驾驶行为是基于神经网络方法实现的，下列说法</a:t>
            </a:r>
            <a:r>
              <a:rPr b="1"/>
              <a:t>不正确</a:t>
            </a:r>
            <a:r>
              <a:t>的是	（　　）</a:t>
            </a:r>
            <a:br/>
            <a:r>
              <a:t>A.识别违规驾驶行为是人工智能技术的应用</a:t>
            </a:r>
            <a:br/>
            <a:r>
              <a:t>B.训练神经网络模型时需要提供驾驶行为数据</a:t>
            </a:r>
            <a:br/>
            <a:r>
              <a:t>C.进行违规驾驶行为识别时仍离不开原始训练数据</a:t>
            </a:r>
            <a:br/>
            <a:r>
              <a:t>D.识别违规驾驶行为的结果并不总是正确的</a:t>
            </a:r>
          </a:p>
        </p:txBody>
      </p:sp>
      <p:sp>
        <p:nvSpPr>
          <p:cNvPr id="3" name="TextBox 2"/>
          <p:cNvSpPr txBox="1"/>
          <p:nvPr/>
        </p:nvSpPr>
        <p:spPr>
          <a:xfrm>
            <a:off x="457200" y="4733925"/>
            <a:ext cx="11277295" cy="1124585"/>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sz="2800">
                <a:uFillTx/>
                <a:ea typeface="楷体" panose="02010609060101010101" charset="-122"/>
                <a:sym typeface="+mn-ea"/>
              </a:rPr>
              <a:t>在模型训练完成后，进行实际识别（推理）时不需要原始训练数据，而是根据模型对新输入的数据进行判断。</a:t>
            </a:r>
            <a:endParaRPr sz="28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1025525" y="129540"/>
            <a:ext cx="1234440" cy="434975"/>
          </a:xfrm>
          <a:prstGeom prst="rect">
            <a:avLst/>
          </a:prstGeom>
        </p:spPr>
      </p:pic>
      <p:sp>
        <p:nvSpPr>
          <p:cNvPr id="9" name="文本框 8"/>
          <p:cNvSpPr txBox="1"/>
          <p:nvPr>
            <p:custDataLst>
              <p:tags r:id="rId2"/>
            </p:custDataLst>
          </p:nvPr>
        </p:nvSpPr>
        <p:spPr>
          <a:xfrm>
            <a:off x="2788920" y="243332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78460" y="376936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23105"/>
          </a:xfrm>
          <a:prstGeom prst="rect">
            <a:avLst/>
          </a:prstGeom>
          <a:noFill/>
        </p:spPr>
        <p:txBody>
          <a:bodyPr wrap="square">
            <a:spAutoFit/>
          </a:bodyPr>
          <a:lstStyle/>
          <a:p>
            <a:pPr algn="l">
              <a:lnSpc>
                <a:spcPct val="150000"/>
              </a:lnSpc>
              <a:defRPr sz="2400">
                <a:solidFill>
                  <a:srgbClr val="000000"/>
                </a:solidFill>
              </a:defRPr>
            </a:pPr>
            <a:r>
              <a:rPr lang="en-US"/>
              <a:t>20</a:t>
            </a:r>
            <a:r>
              <a:t>.[2026强基联盟]互联网汽车是搭载智能驾驶系统的智能终端，通过在线导航、远程控制等功能实现智能互联。依靠多种传感器（如摄像头、激光雷达等）和AI算法，车辆能实时感知周围环境并与云端进行数据交互，实现自主驾驶。互联网汽车可通过车载摄像头和AI模型识别驾驶员违规行为，下列说法</a:t>
            </a:r>
            <a:r>
              <a:rPr b="1"/>
              <a:t>不正确</a:t>
            </a:r>
            <a:r>
              <a:t>的是	（　　）</a:t>
            </a:r>
            <a:br/>
            <a:r>
              <a:t>A.逆光或遮挡可能影响识别准确性</a:t>
            </a:r>
            <a:br/>
            <a:r>
              <a:t>B.训练AI识别模型无须依赖特定场景标注数据</a:t>
            </a:r>
            <a:br/>
            <a:r>
              <a:t>C.AI模型通过深度学习掌握驾驶行为识别能力</a:t>
            </a:r>
            <a:br/>
            <a:r>
              <a:t>D.车辆自主驾驶时无须将原始训练数据全部加载到内存</a:t>
            </a:r>
          </a:p>
        </p:txBody>
      </p:sp>
      <p:sp>
        <p:nvSpPr>
          <p:cNvPr id="3" name="TextBox 2"/>
          <p:cNvSpPr txBox="1"/>
          <p:nvPr/>
        </p:nvSpPr>
        <p:spPr>
          <a:xfrm>
            <a:off x="457200" y="4881245"/>
            <a:ext cx="11277295" cy="1210945"/>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训练AI识别模型需要依赖大量特定场景标注数据，否则无法学习识别违规行为。</a:t>
            </a:r>
            <a:endParaRPr sz="2800">
              <a:uFillTx/>
              <a:ea typeface="楷体" panose="02010609060101010101" charset="-122"/>
              <a:sym typeface="+mn-ea"/>
            </a:endParaRPr>
          </a:p>
        </p:txBody>
      </p:sp>
      <p:sp>
        <p:nvSpPr>
          <p:cNvPr id="9" name="文本框 8"/>
          <p:cNvSpPr txBox="1"/>
          <p:nvPr>
            <p:custDataLst>
              <p:tags r:id="rId1"/>
            </p:custDataLst>
          </p:nvPr>
        </p:nvSpPr>
        <p:spPr>
          <a:xfrm>
            <a:off x="10070465" y="230187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350" y="335597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88759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lang="en-US"/>
              <a:t>21</a:t>
            </a:r>
            <a:r>
              <a:t>.</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[2026绍兴模拟]某现代农业示范园部署了一套智能温室监控系统。该系统通过多种传感器实时采集环境数据，数据通过物联网传输至云端服务器进行存储和深度分析。系统内置的AI模型能根据作物生长图像，自动识别病虫害并发出预警。管理员可通过电脑或手机App远程查看实时数据、接收预警信息，并对通风、灌溉、补光等设备进行控制。该系统利用深度学习模型识别作物病虫害，该模型的识别准确性主要依赖于	（　　）</a:t>
            </a:r>
            <a:br/>
            <a:r>
              <a:t>A.事先手工构造的知识库</a:t>
            </a:r>
            <a:br/>
            <a:r>
              <a:t>B.事先标注好的训练数据集</a:t>
            </a:r>
            <a:br/>
            <a:r>
              <a:t>C.病虫害的精准文字解释</a:t>
            </a:r>
            <a:br/>
            <a:r>
              <a:t>D.防治作物病虫害的专家系统</a:t>
            </a:r>
          </a:p>
        </p:txBody>
      </p:sp>
      <p:sp>
        <p:nvSpPr>
          <p:cNvPr id="3" name="TextBox 2"/>
          <p:cNvSpPr txBox="1"/>
          <p:nvPr/>
        </p:nvSpPr>
        <p:spPr>
          <a:xfrm>
            <a:off x="457200" y="5252085"/>
            <a:ext cx="11277295" cy="829945"/>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a:uFillTx/>
                <a:ea typeface="楷体" panose="02010609060101010101" charset="-122"/>
                <a:sym typeface="+mn-ea"/>
              </a:rPr>
              <a:t>深度学习模型是基于大量的数据进行训练的，其识别准确性主要依赖于事先标注好的训练数据集，通过对这些数据的学习和分析，模型能够不断优化自身的参数，从而提高识别的准确性。</a:t>
            </a:r>
            <a:endParaRPr>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1022350" y="652780"/>
            <a:ext cx="1234800" cy="394196"/>
          </a:xfrm>
          <a:prstGeom prst="rect">
            <a:avLst/>
          </a:prstGeom>
        </p:spPr>
      </p:pic>
      <p:sp>
        <p:nvSpPr>
          <p:cNvPr id="9" name="文本框 8"/>
          <p:cNvSpPr txBox="1"/>
          <p:nvPr>
            <p:custDataLst>
              <p:tags r:id="rId2"/>
            </p:custDataLst>
          </p:nvPr>
        </p:nvSpPr>
        <p:spPr>
          <a:xfrm>
            <a:off x="4623435" y="290385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96875" y="380682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40753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t>2</a:t>
            </a:r>
            <a:r>
              <a:rPr lang="en-US"/>
              <a:t>2</a:t>
            </a:r>
            <a:r>
              <a:t>.</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[2026浙南名校联盟]某智能家居控制系统包含智能门锁、温湿度传感器、远程控制App等。智能门锁通过指纹识别验证用户身份，温湿度传感器实时采集室内环境数据并传输至云端服务器，App通过语音助手接收用户指令并远程操控家电（如调节灯光亮度）。智能门锁的指纹识别功能基于深度学习算法实现，下列说法</a:t>
            </a:r>
            <a:r>
              <a:rPr b="1"/>
              <a:t>不正确</a:t>
            </a:r>
            <a:r>
              <a:t>的是（　　）</a:t>
            </a:r>
            <a:br/>
            <a:r>
              <a:t>A.指纹识别模型的训练需人工标注指纹样本的类别</a:t>
            </a:r>
            <a:br/>
            <a:r>
              <a:t>B.指纹识别功能使用了数据驱动的人工智能方法</a:t>
            </a:r>
            <a:br/>
            <a:r>
              <a:t>C.识别时需收集指纹的关键特征与指纹的相关知识</a:t>
            </a:r>
            <a:br/>
            <a:r>
              <a:t>D.模型训练时使用的样本数量越多，识别准确率不一定越高</a:t>
            </a:r>
          </a:p>
        </p:txBody>
      </p:sp>
      <p:sp>
        <p:nvSpPr>
          <p:cNvPr id="3" name="TextBox 2"/>
          <p:cNvSpPr txBox="1"/>
          <p:nvPr/>
        </p:nvSpPr>
        <p:spPr>
          <a:xfrm>
            <a:off x="457200" y="4800600"/>
            <a:ext cx="11277295" cy="1210945"/>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深度学习算法在识别指纹时，会自动从指纹数据中提取关键特征并完成匹配，无须人工预设的指纹相关知识。</a:t>
            </a:r>
            <a:endParaRPr sz="28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1022350" y="652780"/>
            <a:ext cx="1234800" cy="394196"/>
          </a:xfrm>
          <a:prstGeom prst="rect">
            <a:avLst/>
          </a:prstGeom>
        </p:spPr>
      </p:pic>
      <p:sp>
        <p:nvSpPr>
          <p:cNvPr id="9" name="文本框 8"/>
          <p:cNvSpPr txBox="1"/>
          <p:nvPr>
            <p:custDataLst>
              <p:tags r:id="rId2"/>
            </p:custDataLst>
          </p:nvPr>
        </p:nvSpPr>
        <p:spPr>
          <a:xfrm>
            <a:off x="3071495" y="24250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97510" y="379793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127635"/>
            <a:ext cx="11277295" cy="3928110"/>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t>2</a:t>
            </a:r>
            <a:r>
              <a:rPr lang="en-US"/>
              <a:t>3</a:t>
            </a:r>
            <a:r>
              <a:t>.</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某校基于线下校史馆创建在线数字校史馆，将学校发展历史及校友的代表性成果、活动影像等资料，以文本、图像、视频等格式存储。校友可以用手机、电脑等终端登录数字校史馆查阅资料，也可以向在线问答机器人咨询学校相关信息。为使问答机器人更准确地回答校史相关问题，下列方法可行的是		（　　）</a:t>
            </a:r>
            <a:br/>
            <a:r>
              <a:t>A.增加校友的最新作品</a:t>
            </a:r>
            <a:br/>
            <a:r>
              <a:t>B.提高咨询所用终端的性能</a:t>
            </a:r>
            <a:br/>
            <a:r>
              <a:t>C.完善语料库中的校史资料</a:t>
            </a:r>
            <a:br/>
            <a:r>
              <a:t>D.提升数字校史馆的访问速度</a:t>
            </a:r>
          </a:p>
        </p:txBody>
      </p:sp>
      <p:sp>
        <p:nvSpPr>
          <p:cNvPr id="3" name="TextBox 2"/>
          <p:cNvSpPr txBox="1"/>
          <p:nvPr/>
        </p:nvSpPr>
        <p:spPr>
          <a:xfrm>
            <a:off x="457200" y="3975100"/>
            <a:ext cx="11277295" cy="2306320"/>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sz="2400">
                <a:uFillTx/>
                <a:ea typeface="楷体" panose="02010609060101010101" charset="-122"/>
                <a:sym typeface="+mn-ea"/>
              </a:rPr>
              <a:t>校友的最新作品内容广泛，和校史关系不紧密，不能有效提高机器人回答问题的准确性。提高咨询所用终端的性能，能提高用户访问信息系统的速度，但不影响机器人回答问题的准确性。完善语料库中的校史资料，有助于建立更加完善的数据模型，提高机器人回答问题的准确性。提升数字校史馆的访问速度不影响机器人回答问题的准确性。</a:t>
            </a:r>
            <a:endParaRPr sz="24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1004570" y="201930"/>
            <a:ext cx="1234440" cy="434975"/>
          </a:xfrm>
          <a:prstGeom prst="rect">
            <a:avLst/>
          </a:prstGeom>
        </p:spPr>
      </p:pic>
      <p:sp>
        <p:nvSpPr>
          <p:cNvPr id="9" name="文本框 8"/>
          <p:cNvSpPr txBox="1"/>
          <p:nvPr>
            <p:custDataLst>
              <p:tags r:id="rId2"/>
            </p:custDataLst>
          </p:nvPr>
        </p:nvSpPr>
        <p:spPr>
          <a:xfrm>
            <a:off x="11010900" y="159893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C</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292798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5367655"/>
          </a:xfrm>
          <a:prstGeom prst="rect">
            <a:avLst/>
          </a:prstGeom>
          <a:noFill/>
        </p:spPr>
        <p:txBody>
          <a:bodyPr wrap="square">
            <a:spAutoFit/>
          </a:bodyPr>
          <a:lstStyle/>
          <a:p>
            <a:pPr algn="l">
              <a:lnSpc>
                <a:spcPct val="120000"/>
              </a:lnSpc>
              <a:spcBef>
                <a:spcPts val="0"/>
              </a:spcBef>
              <a:spcAft>
                <a:spcPts val="0"/>
              </a:spcAft>
              <a:defRPr sz="2400">
                <a:solidFill>
                  <a:srgbClr val="000000"/>
                </a:solidFill>
              </a:defRPr>
            </a:pPr>
            <a:r>
              <a:rPr sz="2200">
                <a:sym typeface="+mn-ea"/>
              </a:rPr>
              <a:t>阅读下列材料，回答第24至26题。</a:t>
            </a:r>
            <a:br>
              <a:rPr sz="2200">
                <a:sym typeface="+mn-ea"/>
              </a:rPr>
            </a:br>
            <a:r>
              <a:rPr sz="2200">
                <a:sym typeface="+mn-ea"/>
              </a:rPr>
              <a:t>　　</a:t>
            </a:r>
            <a:r>
              <a:rPr sz="2200">
                <a:solidFill>
                  <a:srgbClr val="000000"/>
                </a:solidFill>
                <a:uFillTx/>
                <a:ea typeface="仿宋" panose="02010609060101010101" charset="-122"/>
                <a:sym typeface="+mn-ea"/>
              </a:rPr>
              <a:t>某现代农业基地部署了“智慧农场管理系统”，实现了全流程智能化管理。系统通过分布在农田的传感器实时采集土壤湿度、光照强度等数据，利用无人机进行作物生长监测和精准施药；配备的农业机器人能够自动识别杂草并精准清除；智能决策系统根据历史数据和市场预测为种植计划提供建议。用户可通过语音与系统进行交互，查询各类数据和执行操作。</a:t>
            </a:r>
            <a:endParaRPr sz="2200">
              <a:solidFill>
                <a:srgbClr val="000000"/>
              </a:solidFill>
              <a:uFillTx/>
              <a:ea typeface="仿宋" panose="02010609060101010101" charset="-122"/>
              <a:sym typeface="+mn-ea"/>
            </a:endParaRPr>
          </a:p>
          <a:p>
            <a:pPr algn="l">
              <a:lnSpc>
                <a:spcPct val="120000"/>
              </a:lnSpc>
              <a:spcBef>
                <a:spcPts val="0"/>
              </a:spcBef>
              <a:spcAft>
                <a:spcPts val="0"/>
              </a:spcAft>
              <a:defRPr sz="2400">
                <a:solidFill>
                  <a:srgbClr val="000000"/>
                </a:solidFill>
              </a:defRPr>
            </a:pPr>
            <a:r>
              <a:rPr sz="2200"/>
              <a:t>24.填空题。</a:t>
            </a:r>
            <a:br>
              <a:rPr sz="2200"/>
            </a:br>
            <a:r>
              <a:rPr sz="2200"/>
              <a:t>（1）智慧农场中的无人机通过摄像头捕捉作物图像，利用</a:t>
            </a:r>
            <a:r>
              <a:rPr sz="2200" u="sng"/>
              <a:t>　　　　　　　</a:t>
            </a:r>
            <a:r>
              <a:rPr sz="2200"/>
              <a:t>（选填：图像识别 / 强化学习）技术识别病虫害情况。</a:t>
            </a:r>
            <a:br>
              <a:rPr sz="2200"/>
            </a:br>
            <a:r>
              <a:rPr sz="2200"/>
              <a:t>（2）农业机器人能够自动识别并清除杂草，这主要体现了</a:t>
            </a:r>
            <a:r>
              <a:rPr sz="2200" u="sng"/>
              <a:t>　　　　　　　</a:t>
            </a:r>
            <a:r>
              <a:rPr sz="2200"/>
              <a:t>（选填：行为 / 联结）主义的人工智能实现路径。</a:t>
            </a:r>
            <a:br>
              <a:rPr sz="2200"/>
            </a:br>
            <a:r>
              <a:rPr sz="2200"/>
              <a:t>（3）用户通过语音指令查询环境数据，这一功能采用了</a:t>
            </a:r>
            <a:r>
              <a:rPr sz="2200" u="sng"/>
              <a:t>　　　　　　　</a:t>
            </a:r>
            <a:r>
              <a:rPr sz="2200"/>
              <a:t>（选填：传统机器学习 / 自然语言处理）技术实现人机交互。</a:t>
            </a:r>
            <a:endParaRPr sz="2200"/>
          </a:p>
        </p:txBody>
      </p:sp>
      <p:sp>
        <p:nvSpPr>
          <p:cNvPr id="9" name="文本框 8"/>
          <p:cNvSpPr txBox="1"/>
          <p:nvPr>
            <p:custDataLst>
              <p:tags r:id="rId1"/>
            </p:custDataLst>
          </p:nvPr>
        </p:nvSpPr>
        <p:spPr>
          <a:xfrm>
            <a:off x="7916545" y="3336925"/>
            <a:ext cx="158940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图像识别</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
        <p:nvSpPr>
          <p:cNvPr id="4" name="文本框 3"/>
          <p:cNvSpPr txBox="1"/>
          <p:nvPr>
            <p:custDataLst>
              <p:tags r:id="rId2"/>
            </p:custDataLst>
          </p:nvPr>
        </p:nvSpPr>
        <p:spPr>
          <a:xfrm>
            <a:off x="8264525" y="4162425"/>
            <a:ext cx="158940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联结</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
        <p:nvSpPr>
          <p:cNvPr id="5" name="文本框 4"/>
          <p:cNvSpPr txBox="1"/>
          <p:nvPr>
            <p:custDataLst>
              <p:tags r:id="rId3"/>
            </p:custDataLst>
          </p:nvPr>
        </p:nvSpPr>
        <p:spPr>
          <a:xfrm>
            <a:off x="7357110" y="4987925"/>
            <a:ext cx="2064385" cy="460375"/>
          </a:xfrm>
          <a:prstGeom prst="rect">
            <a:avLst/>
          </a:prstGeom>
          <a:noFill/>
          <a:ln w="9525">
            <a:noFill/>
          </a:ln>
        </p:spPr>
        <p:txBody>
          <a:bodyPr wrap="square">
            <a:spAutoFit/>
          </a:bodyPr>
          <a:p>
            <a:pPr indent="0"/>
            <a:r>
              <a:rPr lang="zh-CN" altLang="en-US" sz="2400" b="1">
                <a:solidFill>
                  <a:srgbClr val="FF0000"/>
                </a:solidFill>
                <a:latin typeface="楷体" panose="02010609060101010101" charset="-122"/>
                <a:ea typeface="楷体" panose="02010609060101010101" charset="-122"/>
                <a:cs typeface="Times New Roman" panose="02020603050405020304" charset="0"/>
              </a:rPr>
              <a:t>自然语言处理</a:t>
            </a:r>
            <a:endParaRPr lang="zh-CN" altLang="en-US" sz="2400" b="1">
              <a:solidFill>
                <a:srgbClr val="FF0000"/>
              </a:solidFill>
              <a:latin typeface="楷体" panose="02010609060101010101" charset="-122"/>
              <a:ea typeface="楷体" panose="02010609060101010101"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4" grpId="0"/>
      <p:bldP spid="4" grpId="1"/>
      <p:bldP spid="5" grpId="0"/>
      <p:bldP spid="5"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49008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200">
                <a:sym typeface="+mn-ea"/>
              </a:rPr>
              <a:t>阅读下列材料，回答第24至26题。</a:t>
            </a:r>
            <a:br>
              <a:rPr sz="2200">
                <a:sym typeface="+mn-ea"/>
              </a:rPr>
            </a:br>
            <a:r>
              <a:rPr sz="2200">
                <a:sym typeface="+mn-ea"/>
              </a:rPr>
              <a:t>　　</a:t>
            </a:r>
            <a:r>
              <a:rPr sz="2200">
                <a:uFillTx/>
                <a:ea typeface="仿宋" panose="02010609060101010101" charset="-122"/>
                <a:sym typeface="+mn-ea"/>
              </a:rPr>
              <a:t>某现代农业基地部署了“智慧农场管理系统”，实现了全流程智能化管理。系统通过分布在农田的传感器实时采集土壤湿度、光照强度等数据，利用无人机进行作物生长监测和精准施药；配备的农业机器人能够自动识别杂草并精准清除；智能决策系统根据历史数据和市场预测为种植计划提供建议。用户可通过语音与系统进行交互，查询各类数据和执行操作。</a:t>
            </a:r>
            <a:br>
              <a:rPr sz="2200">
                <a:uFillTx/>
                <a:ea typeface="仿宋" panose="02010609060101010101" charset="-122"/>
                <a:sym typeface="+mn-ea"/>
              </a:rPr>
            </a:br>
            <a:r>
              <a:rPr sz="2200"/>
              <a:t>25.下列说法正确的画“√”，错误的画“×”。</a:t>
            </a:r>
            <a:br>
              <a:rPr sz="2200"/>
            </a:br>
            <a:r>
              <a:rPr sz="2200"/>
              <a:t>（1）农业机器人自动除草的功能完全基于预设规则，不涉及机器学习。		（　　）</a:t>
            </a:r>
            <a:br>
              <a:rPr sz="2200"/>
            </a:br>
            <a:r>
              <a:rPr sz="2200"/>
              <a:t>（2）无人机采集的作物图像需要经过数字化处理才能被计算机分析。		（　　）</a:t>
            </a:r>
            <a:br>
              <a:rPr sz="2200"/>
            </a:br>
            <a:r>
              <a:rPr sz="2200"/>
              <a:t>（3）语音交互功能只能识别固定指令，无法理解自然语言表达。		</a:t>
            </a:r>
            <a:r>
              <a:rPr lang="en-US" sz="2200"/>
              <a:t>              </a:t>
            </a:r>
            <a:r>
              <a:rPr sz="2200"/>
              <a:t>（　　）</a:t>
            </a:r>
            <a:endParaRPr sz="2200"/>
          </a:p>
        </p:txBody>
      </p:sp>
      <p:sp>
        <p:nvSpPr>
          <p:cNvPr id="3" name="TextBox 2"/>
          <p:cNvSpPr txBox="1"/>
          <p:nvPr/>
        </p:nvSpPr>
        <p:spPr>
          <a:xfrm>
            <a:off x="457200" y="4887595"/>
            <a:ext cx="11277295" cy="57086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（1）现代农业机器人常利用机器学习进行图像识别，区分作物与杂草。</a:t>
            </a:r>
            <a:endParaRPr sz="2400">
              <a:uFillTx/>
              <a:ea typeface="楷体" panose="02010609060101010101" charset="-122"/>
              <a:sym typeface="+mn-ea"/>
            </a:endParaRPr>
          </a:p>
        </p:txBody>
      </p:sp>
      <p:sp>
        <p:nvSpPr>
          <p:cNvPr id="5" name="文本框 4"/>
          <p:cNvSpPr txBox="1"/>
          <p:nvPr>
            <p:custDataLst>
              <p:tags r:id="rId1"/>
            </p:custDataLst>
          </p:nvPr>
        </p:nvSpPr>
        <p:spPr>
          <a:xfrm>
            <a:off x="10885170" y="3539490"/>
            <a:ext cx="559435" cy="583565"/>
          </a:xfrm>
          <a:prstGeom prst="rect">
            <a:avLst/>
          </a:prstGeom>
          <a:noFill/>
          <a:ln w="9525">
            <a:noFill/>
          </a:ln>
        </p:spPr>
        <p:txBody>
          <a:bodyPr wrap="square">
            <a:spAutoFit/>
          </a:bodyPr>
          <a:p>
            <a:pPr indent="0"/>
            <a:r>
              <a:rPr lang="en-US" altLang="en-US" sz="3200" b="1">
                <a:solidFill>
                  <a:srgbClr val="FF0000"/>
                </a:solidFill>
                <a:latin typeface="楷体" panose="02010609060101010101" charset="-122"/>
                <a:ea typeface="楷体" panose="02010609060101010101" charset="-122"/>
                <a:cs typeface="Times New Roman" panose="02020603050405020304" charset="0"/>
              </a:rPr>
              <a:t>×</a:t>
            </a:r>
            <a:endParaRPr lang="en-US" altLang="en-US" sz="3200" b="1">
              <a:solidFill>
                <a:srgbClr val="FF0000"/>
              </a:solidFill>
              <a:latin typeface="楷体" panose="02010609060101010101" charset="-122"/>
              <a:ea typeface="楷体" panose="02010609060101010101" charset="-122"/>
              <a:cs typeface="Times New Roman" panose="02020603050405020304" charset="0"/>
            </a:endParaRPr>
          </a:p>
        </p:txBody>
      </p:sp>
      <p:sp>
        <p:nvSpPr>
          <p:cNvPr id="4" name="文本框 3"/>
          <p:cNvSpPr txBox="1"/>
          <p:nvPr>
            <p:custDataLst>
              <p:tags r:id="rId2"/>
            </p:custDataLst>
          </p:nvPr>
        </p:nvSpPr>
        <p:spPr>
          <a:xfrm>
            <a:off x="10885170" y="4023995"/>
            <a:ext cx="559435" cy="583565"/>
          </a:xfrm>
          <a:prstGeom prst="rect">
            <a:avLst/>
          </a:prstGeom>
          <a:noFill/>
          <a:ln w="9525">
            <a:noFill/>
          </a:ln>
        </p:spPr>
        <p:txBody>
          <a:bodyPr wrap="square">
            <a:spAutoFit/>
          </a:bodyPr>
          <a:p>
            <a:pPr indent="0"/>
            <a:r>
              <a:rPr lang="en-US" altLang="zh-CN" sz="3200" b="1">
                <a:solidFill>
                  <a:srgbClr val="FF0000"/>
                </a:solidFill>
                <a:latin typeface="楷体" panose="02010609060101010101" charset="-122"/>
                <a:ea typeface="楷体" panose="02010609060101010101" charset="-122"/>
                <a:cs typeface="Times New Roman" panose="02020603050405020304" charset="0"/>
              </a:rPr>
              <a:t>√</a:t>
            </a:r>
            <a:endParaRPr lang="en-US" altLang="zh-CN" sz="3200" b="1">
              <a:solidFill>
                <a:srgbClr val="FF0000"/>
              </a:solidFill>
              <a:latin typeface="楷体" panose="02010609060101010101" charset="-122"/>
              <a:ea typeface="楷体" panose="02010609060101010101" charset="-122"/>
              <a:cs typeface="Times New Roman" panose="02020603050405020304" charset="0"/>
            </a:endParaRPr>
          </a:p>
        </p:txBody>
      </p:sp>
      <p:sp>
        <p:nvSpPr>
          <p:cNvPr id="6" name="文本框 5"/>
          <p:cNvSpPr txBox="1"/>
          <p:nvPr>
            <p:custDataLst>
              <p:tags r:id="rId3"/>
            </p:custDataLst>
          </p:nvPr>
        </p:nvSpPr>
        <p:spPr>
          <a:xfrm>
            <a:off x="10946765" y="4498975"/>
            <a:ext cx="559435" cy="583565"/>
          </a:xfrm>
          <a:prstGeom prst="rect">
            <a:avLst/>
          </a:prstGeom>
          <a:noFill/>
          <a:ln w="9525">
            <a:noFill/>
          </a:ln>
        </p:spPr>
        <p:txBody>
          <a:bodyPr wrap="square">
            <a:spAutoFit/>
          </a:bodyPr>
          <a:p>
            <a:pPr indent="0"/>
            <a:r>
              <a:rPr lang="en-US" altLang="en-US" sz="3200" b="1">
                <a:solidFill>
                  <a:srgbClr val="FF0000"/>
                </a:solidFill>
                <a:latin typeface="楷体" panose="02010609060101010101" charset="-122"/>
                <a:ea typeface="楷体" panose="02010609060101010101" charset="-122"/>
                <a:cs typeface="Times New Roman" panose="02020603050405020304" charset="0"/>
              </a:rPr>
              <a:t>×</a:t>
            </a:r>
            <a:endParaRPr lang="en-US" altLang="en-US" sz="3200" b="1">
              <a:solidFill>
                <a:srgbClr val="FF0000"/>
              </a:solidFill>
              <a:latin typeface="楷体" panose="02010609060101010101" charset="-122"/>
              <a:ea typeface="楷体" panose="02010609060101010101" charset="-122"/>
              <a:cs typeface="Times New Roman" panose="02020603050405020304" charset="0"/>
            </a:endParaRPr>
          </a:p>
        </p:txBody>
      </p:sp>
      <p:sp>
        <p:nvSpPr>
          <p:cNvPr id="7" name="TextBox 2"/>
          <p:cNvSpPr txBox="1"/>
          <p:nvPr/>
        </p:nvSpPr>
        <p:spPr>
          <a:xfrm>
            <a:off x="457200" y="5263515"/>
            <a:ext cx="11277295" cy="57086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（3）语音交互系统基于自然语言处理技术，能够理解一定程度的自然语言表达。</a:t>
            </a:r>
            <a:endParaRPr sz="2400">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4" grpId="0"/>
      <p:bldP spid="4" grpId="1"/>
      <p:bldP spid="6" grpId="0"/>
      <p:bldP spid="6" grpId="1"/>
      <p:bldP spid="3" grpId="0"/>
      <p:bldP spid="3" grpId="1"/>
      <p:bldP spid="7" grpId="0"/>
      <p:bldP spid="7"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310515"/>
            <a:ext cx="11277295" cy="3646170"/>
          </a:xfrm>
          <a:prstGeom prst="rect">
            <a:avLst/>
          </a:prstGeom>
          <a:noFill/>
        </p:spPr>
        <p:txBody>
          <a:bodyPr wrap="square">
            <a:spAutoFit/>
          </a:bodyPr>
          <a:lstStyle/>
          <a:p>
            <a:pPr algn="l">
              <a:lnSpc>
                <a:spcPct val="150000"/>
              </a:lnSpc>
              <a:defRPr sz="2400">
                <a:solidFill>
                  <a:srgbClr val="000000"/>
                </a:solidFill>
              </a:defRPr>
            </a:pPr>
            <a:r>
              <a:rPr sz="2200">
                <a:sym typeface="+mn-ea"/>
              </a:rPr>
              <a:t>阅读下列材料，回答第24至26题。</a:t>
            </a:r>
            <a:br>
              <a:rPr sz="2200">
                <a:sym typeface="+mn-ea"/>
              </a:rPr>
            </a:br>
            <a:r>
              <a:rPr sz="2200">
                <a:sym typeface="+mn-ea"/>
              </a:rPr>
              <a:t>　　</a:t>
            </a:r>
            <a:r>
              <a:rPr sz="2200">
                <a:uFillTx/>
                <a:ea typeface="仿宋" panose="02010609060101010101" charset="-122"/>
                <a:sym typeface="+mn-ea"/>
              </a:rPr>
              <a:t>某现代农业基地部署了“智慧农场管理系统”，实现了全流程智能化管理。系统通过分布在农田的传感器实时采集土壤湿度、光照强度等数据，利用无人机进行作物生长监测和精准施药；配备的农业机器人能够自动识别杂草并精准清除；智能决策系统根据历史数据和市场预测为种植计划提供建议。用户可通过语音与系统进行交互，查询各类数据和执行操作。</a:t>
            </a:r>
            <a:br>
              <a:rPr sz="2200"/>
            </a:br>
            <a:r>
              <a:rPr sz="2200"/>
              <a:t>26.请分析智慧农场中的杂草识别系统可能采用了哪两种人工智能方法，并说明其各自特点。</a:t>
            </a:r>
            <a:endParaRPr sz="2200"/>
          </a:p>
        </p:txBody>
      </p:sp>
      <p:sp>
        <p:nvSpPr>
          <p:cNvPr id="3" name="TextBox 2"/>
          <p:cNvSpPr txBox="1"/>
          <p:nvPr/>
        </p:nvSpPr>
        <p:spPr>
          <a:xfrm>
            <a:off x="457200" y="3956685"/>
            <a:ext cx="11277295" cy="2009775"/>
          </a:xfrm>
          <a:prstGeom prst="rect">
            <a:avLst/>
          </a:prstGeom>
          <a:noFill/>
        </p:spPr>
        <p:txBody>
          <a:bodyPr wrap="square">
            <a:spAutoFit/>
          </a:bodyPr>
          <a:lstStyle/>
          <a:p>
            <a:pPr lvl="0" algn="just">
              <a:lnSpc>
                <a:spcPct val="130000"/>
              </a:lnSpc>
              <a:buClrTx/>
              <a:buSzTx/>
              <a:buFontTx/>
              <a:defRPr sz="2000">
                <a:solidFill>
                  <a:srgbClr val="FF0000"/>
                </a:solidFill>
              </a:defRPr>
            </a:pPr>
            <a:r>
              <a:rPr sz="2400">
                <a:uFillTx/>
                <a:ea typeface="楷体" panose="02010609060101010101" charset="-122"/>
                <a:sym typeface="+mn-ea"/>
              </a:rPr>
              <a:t>参考答案。①符号主义方法，预先定义杂草的特征规则（如形状、颜色等），通过规则匹配进行识别。特点是依赖专家知识，可解释性强，但适应性较差。②联结主义方法，使用深度学习模型，通过大量杂草和作物图像训练神经网络。特点是数据驱动，适应性强，但需要大量标注数据，可解释性较弱。</a:t>
            </a:r>
            <a:endParaRPr sz="2400">
              <a:uFillTx/>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74650" y="189230"/>
            <a:ext cx="10434955" cy="4154170"/>
          </a:xfrm>
          <a:prstGeom prst="rect">
            <a:avLst/>
          </a:prstGeom>
          <a:noFill/>
        </p:spPr>
        <p:txBody>
          <a:bodyPr wrap="square" rtlCol="0">
            <a:spAutoFit/>
          </a:bodyPr>
          <a:p>
            <a:pPr algn="l"/>
            <a:r>
              <a:rPr lang="zh-CN" altLang="en-US" sz="4400" dirty="0" err="1" smtClean="0">
                <a:solidFill>
                  <a:srgbClr val="FF0000"/>
                </a:solidFill>
              </a:rPr>
              <a:t>答案：</a:t>
            </a:r>
            <a:endParaRPr lang="zh-CN" altLang="en-US" sz="4400" dirty="0" err="1" smtClean="0">
              <a:solidFill>
                <a:srgbClr val="FF0000"/>
              </a:solidFill>
            </a:endParaRPr>
          </a:p>
          <a:p>
            <a:pPr algn="l"/>
            <a:r>
              <a:rPr lang="en-US" altLang="zh-CN" sz="4400" dirty="0" err="1" smtClean="0">
                <a:solidFill>
                  <a:srgbClr val="FF0000"/>
                </a:solidFill>
              </a:rPr>
              <a:t>1-5 BABAA  6-10BAABCA   11-15ACCAA 16-20CCCCB    21-23BCC</a:t>
            </a:r>
            <a:endParaRPr lang="en-US" altLang="zh-CN" sz="4400" dirty="0" err="1" smtClean="0">
              <a:solidFill>
                <a:srgbClr val="FF0000"/>
              </a:solidFill>
            </a:endParaRPr>
          </a:p>
          <a:p>
            <a:pPr algn="l"/>
            <a:r>
              <a:rPr lang="en-US" altLang="zh-CN" sz="4400" dirty="0" err="1" smtClean="0">
                <a:solidFill>
                  <a:srgbClr val="FF0000"/>
                </a:solidFill>
              </a:rPr>
              <a:t>24(1)</a:t>
            </a:r>
            <a:r>
              <a:rPr lang="zh-CN" altLang="en-US" sz="4400" dirty="0" err="1" smtClean="0">
                <a:solidFill>
                  <a:srgbClr val="FF0000"/>
                </a:solidFill>
              </a:rPr>
              <a:t>图像识别</a:t>
            </a:r>
            <a:r>
              <a:rPr lang="en-US" altLang="zh-CN" sz="4400" dirty="0" err="1" smtClean="0">
                <a:solidFill>
                  <a:srgbClr val="FF0000"/>
                </a:solidFill>
              </a:rPr>
              <a:t>   </a:t>
            </a:r>
            <a:r>
              <a:rPr lang="zh-CN" altLang="en-US" sz="4400" dirty="0" err="1" smtClean="0">
                <a:solidFill>
                  <a:srgbClr val="FF0000"/>
                </a:solidFill>
              </a:rPr>
              <a:t>（</a:t>
            </a:r>
            <a:r>
              <a:rPr lang="en-US" altLang="zh-CN" sz="4400" dirty="0" err="1" smtClean="0">
                <a:solidFill>
                  <a:srgbClr val="FF0000"/>
                </a:solidFill>
              </a:rPr>
              <a:t>2</a:t>
            </a:r>
            <a:r>
              <a:rPr lang="zh-CN" altLang="en-US" sz="4400" dirty="0" err="1" smtClean="0">
                <a:solidFill>
                  <a:srgbClr val="FF0000"/>
                </a:solidFill>
              </a:rPr>
              <a:t>）联结</a:t>
            </a:r>
            <a:r>
              <a:rPr lang="en-US" altLang="zh-CN" sz="4400" dirty="0" err="1" smtClean="0">
                <a:solidFill>
                  <a:srgbClr val="FF0000"/>
                </a:solidFill>
              </a:rPr>
              <a:t> </a:t>
            </a:r>
            <a:r>
              <a:rPr lang="zh-CN" altLang="en-US" sz="4400" dirty="0" err="1" smtClean="0">
                <a:solidFill>
                  <a:srgbClr val="FF0000"/>
                </a:solidFill>
              </a:rPr>
              <a:t>（</a:t>
            </a:r>
            <a:r>
              <a:rPr lang="en-US" altLang="zh-CN" sz="4400" dirty="0" err="1" smtClean="0">
                <a:solidFill>
                  <a:srgbClr val="FF0000"/>
                </a:solidFill>
              </a:rPr>
              <a:t>3</a:t>
            </a:r>
            <a:r>
              <a:rPr lang="zh-CN" altLang="en-US" sz="4400" dirty="0" err="1" smtClean="0">
                <a:solidFill>
                  <a:srgbClr val="FF0000"/>
                </a:solidFill>
              </a:rPr>
              <a:t>）自然</a:t>
            </a:r>
            <a:r>
              <a:rPr lang="zh-CN" altLang="en-US" sz="4400" dirty="0" err="1" smtClean="0">
                <a:solidFill>
                  <a:srgbClr val="FF0000"/>
                </a:solidFill>
              </a:rPr>
              <a:t>语言</a:t>
            </a:r>
            <a:endParaRPr lang="zh-CN" altLang="en-US" sz="4400" dirty="0" err="1" smtClean="0">
              <a:solidFill>
                <a:srgbClr val="FF0000"/>
              </a:solidFill>
            </a:endParaRPr>
          </a:p>
          <a:p>
            <a:pPr algn="l"/>
            <a:r>
              <a:rPr lang="en-US" altLang="zh-CN" sz="4400" dirty="0" err="1" smtClean="0">
                <a:solidFill>
                  <a:srgbClr val="FF0000"/>
                </a:solidFill>
              </a:rPr>
              <a:t>25(1)     (2)    (3)</a:t>
            </a:r>
            <a:endParaRPr lang="zh-CN" altLang="en-US" sz="4400" dirty="0" err="1" smtClean="0">
              <a:solidFill>
                <a:srgbClr val="FF0000"/>
              </a:solidFill>
            </a:endParaRPr>
          </a:p>
          <a:p>
            <a:pPr algn="l"/>
            <a:endParaRPr lang="zh-CN" altLang="en-US" sz="4400" dirty="0" err="1" smtClean="0">
              <a:solidFill>
                <a:srgbClr val="FF0000"/>
              </a:solidFill>
            </a:endParaRPr>
          </a:p>
        </p:txBody>
      </p:sp>
      <p:sp>
        <p:nvSpPr>
          <p:cNvPr id="3" name="TextBox 2"/>
          <p:cNvSpPr txBox="1"/>
          <p:nvPr/>
        </p:nvSpPr>
        <p:spPr>
          <a:xfrm>
            <a:off x="290195" y="3531870"/>
            <a:ext cx="11610340" cy="2330450"/>
          </a:xfrm>
          <a:prstGeom prst="rect">
            <a:avLst/>
          </a:prstGeom>
          <a:noFill/>
        </p:spPr>
        <p:txBody>
          <a:bodyPr wrap="square">
            <a:spAutoFit/>
          </a:bodyPr>
          <a:lstStyle/>
          <a:p>
            <a:pPr lvl="0" algn="just">
              <a:lnSpc>
                <a:spcPct val="130000"/>
              </a:lnSpc>
              <a:buClrTx/>
              <a:buSzTx/>
              <a:buFontTx/>
              <a:defRPr sz="2000">
                <a:solidFill>
                  <a:srgbClr val="FF0000"/>
                </a:solidFill>
              </a:defRPr>
            </a:pPr>
            <a:r>
              <a:rPr lang="en-US" sz="2800">
                <a:uFillTx/>
                <a:ea typeface="楷体" panose="02010609060101010101" charset="-122"/>
                <a:sym typeface="+mn-ea"/>
              </a:rPr>
              <a:t>26</a:t>
            </a:r>
            <a:r>
              <a:rPr sz="2800">
                <a:uFillTx/>
                <a:ea typeface="楷体" panose="02010609060101010101" charset="-122"/>
                <a:sym typeface="+mn-ea"/>
              </a:rPr>
              <a:t>①符号主义方法，预先定义杂草的特征规则（如形状、颜色等），通过规则匹配进行识别。特点是依赖专家知识，可解释性强，但适应性较差。②联结主义方法，使用深度学习模型，通过大量杂草和作物图像训练神经网络。特点是数据驱动，适应性强，但需要大量标注数据，可解释性较弱。</a:t>
            </a:r>
            <a:endParaRPr sz="2800">
              <a:uFillTx/>
              <a:ea typeface="楷体" panose="02010609060101010101" charset="-122"/>
              <a:sym typeface="+mn-ea"/>
            </a:endParaRPr>
          </a:p>
        </p:txBody>
      </p:sp>
      <p:sp>
        <p:nvSpPr>
          <p:cNvPr id="5" name="文本框 4"/>
          <p:cNvSpPr txBox="1"/>
          <p:nvPr>
            <p:custDataLst>
              <p:tags r:id="rId1"/>
            </p:custDataLst>
          </p:nvPr>
        </p:nvSpPr>
        <p:spPr>
          <a:xfrm>
            <a:off x="1782445" y="3042285"/>
            <a:ext cx="559435" cy="583565"/>
          </a:xfrm>
          <a:prstGeom prst="rect">
            <a:avLst/>
          </a:prstGeom>
          <a:noFill/>
          <a:ln w="9525">
            <a:noFill/>
          </a:ln>
        </p:spPr>
        <p:txBody>
          <a:bodyPr wrap="square">
            <a:spAutoFit/>
          </a:bodyPr>
          <a:p>
            <a:pPr indent="0"/>
            <a:r>
              <a:rPr lang="en-US" altLang="en-US" sz="3200" b="1">
                <a:solidFill>
                  <a:srgbClr val="FF0000"/>
                </a:solidFill>
                <a:latin typeface="楷体" panose="02010609060101010101" charset="-122"/>
                <a:ea typeface="楷体" panose="02010609060101010101" charset="-122"/>
                <a:cs typeface="Times New Roman" panose="02020603050405020304" charset="0"/>
              </a:rPr>
              <a:t>×</a:t>
            </a:r>
            <a:endParaRPr lang="en-US" altLang="en-US" sz="3200" b="1">
              <a:solidFill>
                <a:srgbClr val="FF0000"/>
              </a:solidFill>
              <a:latin typeface="楷体" panose="02010609060101010101" charset="-122"/>
              <a:ea typeface="楷体" panose="02010609060101010101" charset="-122"/>
              <a:cs typeface="Times New Roman" panose="02020603050405020304" charset="0"/>
            </a:endParaRPr>
          </a:p>
        </p:txBody>
      </p:sp>
      <p:sp>
        <p:nvSpPr>
          <p:cNvPr id="4" name="文本框 3"/>
          <p:cNvSpPr txBox="1"/>
          <p:nvPr>
            <p:custDataLst>
              <p:tags r:id="rId2"/>
            </p:custDataLst>
          </p:nvPr>
        </p:nvSpPr>
        <p:spPr>
          <a:xfrm>
            <a:off x="3017520" y="3042285"/>
            <a:ext cx="559435" cy="583565"/>
          </a:xfrm>
          <a:prstGeom prst="rect">
            <a:avLst/>
          </a:prstGeom>
          <a:noFill/>
          <a:ln w="9525">
            <a:noFill/>
          </a:ln>
        </p:spPr>
        <p:txBody>
          <a:bodyPr wrap="square">
            <a:spAutoFit/>
          </a:bodyPr>
          <a:p>
            <a:pPr indent="0"/>
            <a:r>
              <a:rPr lang="en-US" altLang="zh-CN" sz="3200" b="1">
                <a:solidFill>
                  <a:srgbClr val="FF0000"/>
                </a:solidFill>
                <a:latin typeface="楷体" panose="02010609060101010101" charset="-122"/>
                <a:ea typeface="楷体" panose="02010609060101010101" charset="-122"/>
                <a:cs typeface="Times New Roman" panose="02020603050405020304" charset="0"/>
              </a:rPr>
              <a:t>√</a:t>
            </a:r>
            <a:endParaRPr lang="en-US" altLang="zh-CN" sz="3200" b="1">
              <a:solidFill>
                <a:srgbClr val="FF0000"/>
              </a:solidFill>
              <a:latin typeface="楷体" panose="02010609060101010101" charset="-122"/>
              <a:ea typeface="楷体" panose="02010609060101010101" charset="-122"/>
              <a:cs typeface="Times New Roman" panose="02020603050405020304" charset="0"/>
            </a:endParaRPr>
          </a:p>
        </p:txBody>
      </p:sp>
      <p:sp>
        <p:nvSpPr>
          <p:cNvPr id="6" name="文本框 5"/>
          <p:cNvSpPr txBox="1"/>
          <p:nvPr>
            <p:custDataLst>
              <p:tags r:id="rId3"/>
            </p:custDataLst>
          </p:nvPr>
        </p:nvSpPr>
        <p:spPr>
          <a:xfrm>
            <a:off x="4349750" y="3042285"/>
            <a:ext cx="559435" cy="583565"/>
          </a:xfrm>
          <a:prstGeom prst="rect">
            <a:avLst/>
          </a:prstGeom>
          <a:noFill/>
          <a:ln w="9525">
            <a:noFill/>
          </a:ln>
        </p:spPr>
        <p:txBody>
          <a:bodyPr wrap="square">
            <a:spAutoFit/>
          </a:bodyPr>
          <a:p>
            <a:pPr indent="0"/>
            <a:r>
              <a:rPr lang="en-US" altLang="en-US" sz="3200" b="1">
                <a:solidFill>
                  <a:srgbClr val="FF0000"/>
                </a:solidFill>
                <a:latin typeface="楷体" panose="02010609060101010101" charset="-122"/>
                <a:ea typeface="楷体" panose="02010609060101010101" charset="-122"/>
                <a:cs typeface="Times New Roman" panose="02020603050405020304" charset="0"/>
              </a:rPr>
              <a:t>×</a:t>
            </a:r>
            <a:endParaRPr lang="en-US" altLang="en-US" sz="3200" b="1">
              <a:solidFill>
                <a:srgbClr val="FF0000"/>
              </a:solidFill>
              <a:latin typeface="楷体" panose="02010609060101010101" charset="-122"/>
              <a:ea typeface="楷体" panose="02010609060101010101"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P spid="5" grpId="1"/>
      <p:bldP spid="4" grpId="0"/>
      <p:bldP spid="4" grpId="1"/>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3415030"/>
          </a:xfrm>
          <a:prstGeom prst="rect">
            <a:avLst/>
          </a:prstGeom>
          <a:noFill/>
        </p:spPr>
        <p:txBody>
          <a:bodyPr wrap="square">
            <a:spAutoFit/>
          </a:bodyPr>
          <a:lstStyle/>
          <a:p>
            <a:pPr algn="l">
              <a:lnSpc>
                <a:spcPct val="150000"/>
              </a:lnSpc>
              <a:defRPr sz="2400">
                <a:solidFill>
                  <a:srgbClr val="000000"/>
                </a:solidFill>
              </a:defRPr>
            </a:pPr>
            <a:r>
              <a:t>﻿1.电商客服机器人采用自然语言理解技术精准分词，搭建以数据驱动为核心的AI算法模型，通过服务数万家客户积累海量真实语料，进行深度训练；同时可根据不同用户的反馈数据，实时调整推荐商品并生成商品销售比例图。电商客服机器人主要体现的人工智能方法是	（　　）</a:t>
            </a:r>
            <a:br/>
            <a:r>
              <a:t>A.符号主义	</a:t>
            </a:r>
            <a:r>
              <a:rPr lang="en-US"/>
              <a:t>	</a:t>
            </a:r>
            <a:r>
              <a:t>B.联结主义</a:t>
            </a:r>
            <a:br/>
            <a:r>
              <a:t>C.行为主义	</a:t>
            </a:r>
            <a:r>
              <a:rPr lang="en-US"/>
              <a:t>	</a:t>
            </a:r>
            <a:r>
              <a:t>D.建构主义</a:t>
            </a:r>
          </a:p>
        </p:txBody>
      </p:sp>
      <p:sp>
        <p:nvSpPr>
          <p:cNvPr id="3" name="TextBox 2"/>
          <p:cNvSpPr txBox="1"/>
          <p:nvPr/>
        </p:nvSpPr>
        <p:spPr>
          <a:xfrm>
            <a:off x="457200" y="3910330"/>
            <a:ext cx="11277295" cy="2011045"/>
          </a:xfrm>
          <a:prstGeom prst="rect">
            <a:avLst/>
          </a:prstGeom>
          <a:noFill/>
        </p:spPr>
        <p:txBody>
          <a:bodyPr wrap="square">
            <a:spAutoFit/>
          </a:bodyPr>
          <a:lstStyle/>
          <a:p>
            <a:pPr algn="just">
              <a:lnSpc>
                <a:spcPct val="130000"/>
              </a:lnSpc>
              <a:defRPr sz="2000">
                <a:solidFill>
                  <a:srgbClr val="FF0000"/>
                </a:solidFill>
              </a:defRPr>
            </a:pPr>
            <a:r>
              <a:rPr sz="3200">
                <a:solidFill>
                  <a:srgbClr val="FF0000"/>
                </a:solidFill>
                <a:uFillTx/>
                <a:ea typeface="楷体" panose="02010609060101010101" charset="-122"/>
              </a:rPr>
              <a:t>由“搭建以数据驱动为核心的AI算法模型，通过服务数万家客户积累海量真实语料，进行深度训练”可知，主要体现的人工智能方法是联结主义。</a:t>
            </a:r>
            <a:endParaRPr sz="3200">
              <a:solidFill>
                <a:srgbClr val="FF0000"/>
              </a:solidFill>
              <a:uFillTx/>
              <a:ea typeface="楷体" panose="02010609060101010101" charset="-122"/>
            </a:endParaRPr>
          </a:p>
        </p:txBody>
      </p:sp>
      <p:sp>
        <p:nvSpPr>
          <p:cNvPr id="4" name="文本框 3"/>
          <p:cNvSpPr txBox="1"/>
          <p:nvPr>
            <p:custDataLst>
              <p:tags r:id="rId1"/>
            </p:custDataLst>
          </p:nvPr>
        </p:nvSpPr>
        <p:spPr>
          <a:xfrm>
            <a:off x="4585970" y="223647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5" name="文本框 4"/>
          <p:cNvSpPr txBox="1"/>
          <p:nvPr/>
        </p:nvSpPr>
        <p:spPr>
          <a:xfrm>
            <a:off x="3134360" y="272224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3" grpId="0"/>
      <p:bldP spid="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104140"/>
            <a:ext cx="11277295" cy="4490085"/>
          </a:xfrm>
          <a:prstGeom prst="rect">
            <a:avLst/>
          </a:prstGeom>
          <a:noFill/>
        </p:spPr>
        <p:txBody>
          <a:bodyPr wrap="square">
            <a:spAutoFit/>
          </a:bodyPr>
          <a:lstStyle/>
          <a:p>
            <a:pPr algn="l">
              <a:lnSpc>
                <a:spcPct val="130000"/>
              </a:lnSpc>
              <a:spcBef>
                <a:spcPts val="0"/>
              </a:spcBef>
              <a:spcAft>
                <a:spcPts val="0"/>
              </a:spcAft>
              <a:defRPr sz="2400">
                <a:solidFill>
                  <a:srgbClr val="000000"/>
                </a:solidFill>
              </a:defRPr>
            </a:pPr>
            <a:r>
              <a:rPr sz="2200"/>
              <a:t>2.无人健身房是指使用人工智能技术和自动化设备来实现健身房的运营和管理的健身房，店内没有店员和教练。客户可以通过手机App、RFID卡或浏览器等方式认证进入健身房，系统会收集客户的健身数据，比如锻炼时间、频次、强度等，通过数据分析和机器学习技术不断优化服务和推荐更合适的训练计划，同时健身房配备虚拟教练，通过屏幕或音频设备，提供指导和鼓励，训练完成之后，客户可以通过人脸识别的认证方式支付费用。下列关于人工智能的说法，正确的是	（　　）</a:t>
            </a:r>
            <a:br>
              <a:rPr sz="2200"/>
            </a:br>
            <a:r>
              <a:rPr sz="2200"/>
              <a:t>A.人工智能是一门多学科广泛交叉的前沿科学</a:t>
            </a:r>
            <a:br>
              <a:rPr sz="2200"/>
            </a:br>
            <a:r>
              <a:rPr sz="2200"/>
              <a:t>B.无人健身房通过数据分析和机器学习技术优化训练是符号主义的体现</a:t>
            </a:r>
            <a:br>
              <a:rPr sz="2200"/>
            </a:br>
            <a:r>
              <a:rPr sz="2200"/>
              <a:t>C.因为人脸识别过程中每个人的脸都不一样，所以系统不需要学习大量的人脸数据</a:t>
            </a:r>
            <a:br>
              <a:rPr sz="2200"/>
            </a:br>
            <a:r>
              <a:rPr sz="2200"/>
              <a:t>D.因为在使用人工智能的过程中有客户的参与，所以该人工智能是混合增强智能</a:t>
            </a:r>
            <a:endParaRPr sz="2200"/>
          </a:p>
        </p:txBody>
      </p:sp>
      <p:sp>
        <p:nvSpPr>
          <p:cNvPr id="3" name="TextBox 2"/>
          <p:cNvSpPr txBox="1"/>
          <p:nvPr/>
        </p:nvSpPr>
        <p:spPr>
          <a:xfrm>
            <a:off x="457200" y="4411980"/>
            <a:ext cx="11277295" cy="1529715"/>
          </a:xfrm>
          <a:prstGeom prst="rect">
            <a:avLst/>
          </a:prstGeom>
          <a:noFill/>
        </p:spPr>
        <p:txBody>
          <a:bodyPr wrap="square">
            <a:spAutoFit/>
          </a:bodyPr>
          <a:lstStyle/>
          <a:p>
            <a:pPr lvl="0" algn="just">
              <a:lnSpc>
                <a:spcPct val="120000"/>
              </a:lnSpc>
              <a:spcBef>
                <a:spcPts val="0"/>
              </a:spcBef>
              <a:spcAft>
                <a:spcPts val="0"/>
              </a:spcAft>
              <a:buClrTx/>
              <a:buSzTx/>
              <a:buFontTx/>
              <a:defRPr sz="2000">
                <a:solidFill>
                  <a:srgbClr val="FF0000"/>
                </a:solidFill>
              </a:defRPr>
            </a:pPr>
            <a:r>
              <a:rPr sz="2600">
                <a:uFillTx/>
                <a:ea typeface="楷体" panose="02010609060101010101" charset="-122"/>
                <a:sym typeface="+mn-ea"/>
              </a:rPr>
              <a:t>通过数据分析和机器学习技术优化训练是联结主义的体现。系统需要学习大量的人脸数据才能提升人脸识别的准确性。混合增强智能将人的作用或人的认知模型引入人工智能系统，仅有客户参与的人工智能不属于混合增强智能。</a:t>
            </a:r>
            <a:endParaRPr sz="2600">
              <a:uFillTx/>
              <a:ea typeface="楷体" panose="02010609060101010101" charset="-122"/>
              <a:sym typeface="+mn-ea"/>
            </a:endParaRPr>
          </a:p>
        </p:txBody>
      </p:sp>
      <p:sp>
        <p:nvSpPr>
          <p:cNvPr id="9" name="文本框 8"/>
          <p:cNvSpPr txBox="1"/>
          <p:nvPr>
            <p:custDataLst>
              <p:tags r:id="rId1"/>
            </p:custDataLst>
          </p:nvPr>
        </p:nvSpPr>
        <p:spPr>
          <a:xfrm>
            <a:off x="5441950" y="226187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2270" y="263144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4523105"/>
          </a:xfrm>
          <a:prstGeom prst="rect">
            <a:avLst/>
          </a:prstGeom>
          <a:noFill/>
        </p:spPr>
        <p:txBody>
          <a:bodyPr wrap="square">
            <a:spAutoFit/>
          </a:bodyPr>
          <a:lstStyle/>
          <a:p>
            <a:pPr algn="l">
              <a:lnSpc>
                <a:spcPct val="150000"/>
              </a:lnSpc>
              <a:defRPr sz="2400">
                <a:solidFill>
                  <a:srgbClr val="000000"/>
                </a:solidFill>
              </a:defRPr>
            </a:pPr>
            <a:r>
              <a:t>3.[2026浙江联考]大模型是数字讲解员的“AI大脑”，使数字讲解员和游客能够进行高互动性、高体验感的智能问答。大模型是指基于深度学习框架构建的、参数量庞大的人工智能模型，通过海量数据训练获得泛化能力，能够处理多种复杂任务。下列关于该博物馆数字讲解员的说法，</a:t>
            </a:r>
            <a:r>
              <a:rPr b="1"/>
              <a:t>不正确</a:t>
            </a:r>
            <a:r>
              <a:t>的是	（　　）</a:t>
            </a:r>
            <a:br/>
            <a:r>
              <a:t>A.数字讲解员对游客问题的回答并不总是正确的</a:t>
            </a:r>
            <a:br/>
            <a:r>
              <a:t>B.数字讲解员主要通过与游客的互动问答提升智能水平</a:t>
            </a:r>
            <a:br/>
            <a:r>
              <a:t>C.数字讲解员用语音回答游客问题可采用语音合成技术实现</a:t>
            </a:r>
            <a:br/>
            <a:r>
              <a:t>D.数字讲解员能够倾听并理解游客的问题是人工智能技术的应用</a:t>
            </a:r>
          </a:p>
        </p:txBody>
      </p:sp>
      <p:sp>
        <p:nvSpPr>
          <p:cNvPr id="3" name="TextBox 2"/>
          <p:cNvSpPr txBox="1"/>
          <p:nvPr/>
        </p:nvSpPr>
        <p:spPr>
          <a:xfrm>
            <a:off x="498475" y="4798695"/>
            <a:ext cx="11277295" cy="1130935"/>
          </a:xfrm>
          <a:prstGeom prst="rect">
            <a:avLst/>
          </a:prstGeom>
          <a:noFill/>
        </p:spPr>
        <p:txBody>
          <a:bodyPr wrap="square">
            <a:spAutoFit/>
          </a:bodyPr>
          <a:lstStyle/>
          <a:p>
            <a:pPr lvl="0" algn="just">
              <a:lnSpc>
                <a:spcPct val="130000"/>
              </a:lnSpc>
              <a:buClrTx/>
              <a:buSzTx/>
              <a:buFontTx/>
              <a:defRPr sz="2000">
                <a:solidFill>
                  <a:srgbClr val="FF0000"/>
                </a:solidFill>
              </a:defRPr>
            </a:pPr>
            <a:r>
              <a:rPr sz="2600">
                <a:uFillTx/>
                <a:ea typeface="楷体" panose="02010609060101010101" charset="-122"/>
                <a:sym typeface="+mn-ea"/>
              </a:rPr>
              <a:t>大模型基于深度学习、通过海量数据训练获得泛化能力，并非主要通过与游客的互动问答提升智能水平。</a:t>
            </a:r>
            <a:endParaRPr sz="2600">
              <a:uFillTx/>
              <a:ea typeface="楷体" panose="02010609060101010101" charset="-122"/>
              <a:sym typeface="+mn-ea"/>
            </a:endParaRPr>
          </a:p>
        </p:txBody>
      </p:sp>
      <p:sp>
        <p:nvSpPr>
          <p:cNvPr id="9" name="文本框 8"/>
          <p:cNvSpPr txBox="1"/>
          <p:nvPr>
            <p:custDataLst>
              <p:tags r:id="rId1"/>
            </p:custDataLst>
          </p:nvPr>
        </p:nvSpPr>
        <p:spPr>
          <a:xfrm>
            <a:off x="7351395" y="230187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87985" y="328041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4.</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下列关于人工智能的说法，</a:t>
            </a:r>
            <a:r>
              <a:rPr b="1"/>
              <a:t>不正确</a:t>
            </a:r>
            <a:r>
              <a:t>的是		（　　）</a:t>
            </a:r>
            <a:br/>
            <a:r>
              <a:t>A.深度学习方法一般脱离数据进行学习</a:t>
            </a:r>
            <a:br/>
            <a:r>
              <a:t>B.采用行为主义方法的智能体通过与环境的交互学习提升智能</a:t>
            </a:r>
            <a:br/>
            <a:r>
              <a:t>C.符号主义人工智能的实现依赖对符号的推理和运算</a:t>
            </a:r>
            <a:br/>
            <a:r>
              <a:t>D.人工智能促进社会发展的同时也会带来一定的社会担忧</a:t>
            </a:r>
          </a:p>
        </p:txBody>
      </p:sp>
      <p:sp>
        <p:nvSpPr>
          <p:cNvPr id="3" name="TextBox 2"/>
          <p:cNvSpPr txBox="1"/>
          <p:nvPr/>
        </p:nvSpPr>
        <p:spPr>
          <a:xfrm>
            <a:off x="457200" y="3475355"/>
            <a:ext cx="11277295" cy="1770380"/>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深度学习是联结主义的典型代表。在这种方法中，需要从海量数据出发，学习神经网络中成千上万的神经元之间的关联关系，这些关联关系通过神经元之间的链接权重来刻画。</a:t>
            </a:r>
            <a:endParaRPr sz="28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854075" y="643890"/>
            <a:ext cx="1234440" cy="434975"/>
          </a:xfrm>
          <a:prstGeom prst="rect">
            <a:avLst/>
          </a:prstGeom>
        </p:spPr>
      </p:pic>
      <p:sp>
        <p:nvSpPr>
          <p:cNvPr id="9" name="文本框 8"/>
          <p:cNvSpPr txBox="1"/>
          <p:nvPr>
            <p:custDataLst>
              <p:tags r:id="rId2"/>
            </p:custDataLst>
          </p:nvPr>
        </p:nvSpPr>
        <p:spPr>
          <a:xfrm>
            <a:off x="9186545" y="643890"/>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93700" y="116395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548640"/>
            <a:ext cx="11277295" cy="2861310"/>
          </a:xfrm>
          <a:prstGeom prst="rect">
            <a:avLst/>
          </a:prstGeom>
          <a:noFill/>
        </p:spPr>
        <p:txBody>
          <a:bodyPr wrap="square">
            <a:spAutoFit/>
          </a:bodyPr>
          <a:lstStyle/>
          <a:p>
            <a:pPr algn="l">
              <a:lnSpc>
                <a:spcPct val="150000"/>
              </a:lnSpc>
              <a:defRPr sz="2400">
                <a:solidFill>
                  <a:srgbClr val="000000"/>
                </a:solidFill>
              </a:defRPr>
            </a:pPr>
            <a:r>
              <a:t>5.</a:t>
            </a:r>
            <a:r>
              <a:rPr lang="en-US" altLang="zh-CN">
                <a:uFillTx/>
                <a:latin typeface="Times New Roman" panose="02020603050405020304" charset="0"/>
                <a:ea typeface="宋体" panose="02010600030101010101" pitchFamily="2" charset="-122"/>
                <a:cs typeface="宋体" panose="02010600030101010101" pitchFamily="2" charset="-122"/>
                <a:sym typeface="+mn-ea"/>
              </a:rPr>
              <a:t>                  </a:t>
            </a:r>
            <a:r>
              <a:t>下列关于人工智能的说法，正确的是		（　　）</a:t>
            </a:r>
            <a:br/>
            <a:r>
              <a:t>A.人脸识别和机器翻译是常见的人工智能应用</a:t>
            </a:r>
            <a:br/>
            <a:r>
              <a:t>B.人工智能已经可以代替人类完成所有工作</a:t>
            </a:r>
            <a:br/>
            <a:r>
              <a:t>C.人工智能技术的发展无须依赖计算机技术</a:t>
            </a:r>
            <a:br/>
            <a:r>
              <a:t>D.符号主义人工智能采用问题引导下的试错学习</a:t>
            </a:r>
          </a:p>
        </p:txBody>
      </p:sp>
      <p:sp>
        <p:nvSpPr>
          <p:cNvPr id="3" name="TextBox 2"/>
          <p:cNvSpPr txBox="1"/>
          <p:nvPr/>
        </p:nvSpPr>
        <p:spPr>
          <a:xfrm>
            <a:off x="457200" y="3709670"/>
            <a:ext cx="11277295" cy="1770380"/>
          </a:xfrm>
          <a:prstGeom prst="rect">
            <a:avLst/>
          </a:prstGeom>
          <a:noFill/>
        </p:spPr>
        <p:txBody>
          <a:bodyPr wrap="square">
            <a:spAutoFit/>
          </a:bodyPr>
          <a:lstStyle/>
          <a:p>
            <a:pPr lvl="0" algn="just">
              <a:lnSpc>
                <a:spcPct val="130000"/>
              </a:lnSpc>
              <a:buClrTx/>
              <a:buSzTx/>
              <a:buFontTx/>
              <a:defRPr sz="2000">
                <a:solidFill>
                  <a:srgbClr val="FF0000"/>
                </a:solidFill>
              </a:defRPr>
            </a:pPr>
            <a:r>
              <a:rPr sz="2800">
                <a:uFillTx/>
                <a:ea typeface="楷体" panose="02010609060101010101" charset="-122"/>
                <a:sym typeface="+mn-ea"/>
              </a:rPr>
              <a:t>人工智能无法代替人类完成所有工作，在智能叠加协调的回路中，人类智能是智能回路的总开关。计算机的诞生促进了人工智能的发展。问题引导下的试错学习属于行为主义人工智能。</a:t>
            </a:r>
            <a:endParaRPr sz="2800">
              <a:uFillTx/>
              <a:ea typeface="楷体" panose="02010609060101010101" charset="-122"/>
              <a:sym typeface="+mn-ea"/>
            </a:endParaRPr>
          </a:p>
        </p:txBody>
      </p:sp>
      <p:pic>
        <p:nvPicPr>
          <p:cNvPr id="4" name="图片 3"/>
          <p:cNvPicPr>
            <a:picLocks noChangeAspect="1"/>
          </p:cNvPicPr>
          <p:nvPr/>
        </p:nvPicPr>
        <p:blipFill>
          <a:blip r:embed="rId1"/>
          <a:stretch>
            <a:fillRect/>
          </a:stretch>
        </p:blipFill>
        <p:spPr>
          <a:xfrm>
            <a:off x="844550" y="709930"/>
            <a:ext cx="1234440" cy="434975"/>
          </a:xfrm>
          <a:prstGeom prst="rect">
            <a:avLst/>
          </a:prstGeom>
        </p:spPr>
      </p:pic>
      <p:sp>
        <p:nvSpPr>
          <p:cNvPr id="9" name="文本框 8"/>
          <p:cNvSpPr txBox="1"/>
          <p:nvPr>
            <p:custDataLst>
              <p:tags r:id="rId2"/>
            </p:custDataLst>
          </p:nvPr>
        </p:nvSpPr>
        <p:spPr>
          <a:xfrm>
            <a:off x="9185910" y="63563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A</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457200" y="1144905"/>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191770"/>
            <a:ext cx="11277295" cy="5077460"/>
          </a:xfrm>
          <a:prstGeom prst="rect">
            <a:avLst/>
          </a:prstGeom>
          <a:noFill/>
        </p:spPr>
        <p:txBody>
          <a:bodyPr wrap="square">
            <a:spAutoFit/>
          </a:bodyPr>
          <a:lstStyle/>
          <a:p>
            <a:pPr algn="l">
              <a:lnSpc>
                <a:spcPct val="150000"/>
              </a:lnSpc>
              <a:defRPr sz="2400">
                <a:solidFill>
                  <a:srgbClr val="000000"/>
                </a:solidFill>
              </a:defRPr>
            </a:pPr>
            <a:r>
              <a:rPr lang="en-US" altLang="zh-CN"/>
              <a:t>6.</a:t>
            </a:r>
            <a:r>
              <a:rPr lang="zh-CN" altLang="en-US"/>
              <a:t>［</a:t>
            </a:r>
            <a:r>
              <a:rPr lang="en-US" altLang="zh-CN"/>
              <a:t>2026 </a:t>
            </a:r>
            <a:r>
              <a:rPr lang="zh-CN" altLang="en-US"/>
              <a:t>强基联盟］在台风防治中，卫星、雷达、传感器等多源设备实时采集气压、风速、云图等海量数据，并通过</a:t>
            </a:r>
            <a:r>
              <a:rPr lang="en-US" altLang="zh-CN"/>
              <a:t> 5G </a:t>
            </a:r>
            <a:r>
              <a:rPr lang="zh-CN" altLang="en-US"/>
              <a:t>网络传输至云数据中心。</a:t>
            </a:r>
            <a:r>
              <a:rPr lang="en-US" altLang="zh-CN"/>
              <a:t>AI </a:t>
            </a:r>
            <a:r>
              <a:rPr lang="zh-CN" altLang="en-US"/>
              <a:t>技术通过深度学习模型对数据进行融合、清洗与挖掘，实现台风路径的预测和强度判定。同时，大数据技术也广泛应用于风险预警、灾害评估与救援调度，赋能防灾减灾的全流程。下列关于该系统中人工智能技术应用的说法，正确的是</a:t>
            </a:r>
            <a:r>
              <a:rPr lang="en-US" altLang="zh-CN"/>
              <a:t> </a:t>
            </a:r>
            <a:r>
              <a:rPr lang="zh-CN" altLang="en-US"/>
              <a:t>（　　）</a:t>
            </a:r>
            <a:endParaRPr lang="zh-CN" altLang="en-US"/>
          </a:p>
          <a:p>
            <a:pPr algn="l">
              <a:lnSpc>
                <a:spcPct val="150000"/>
              </a:lnSpc>
              <a:defRPr sz="2400">
                <a:solidFill>
                  <a:srgbClr val="000000"/>
                </a:solidFill>
              </a:defRPr>
            </a:pPr>
            <a:r>
              <a:rPr lang="en-US" altLang="zh-CN"/>
              <a:t>A.</a:t>
            </a:r>
            <a:r>
              <a:rPr lang="zh-CN" altLang="en-US"/>
              <a:t>深度学习需要事先手工构造知识库</a:t>
            </a:r>
            <a:endParaRPr lang="zh-CN" altLang="en-US"/>
          </a:p>
          <a:p>
            <a:pPr algn="l">
              <a:lnSpc>
                <a:spcPct val="150000"/>
              </a:lnSpc>
              <a:defRPr sz="2400">
                <a:solidFill>
                  <a:srgbClr val="000000"/>
                </a:solidFill>
              </a:defRPr>
            </a:pPr>
            <a:r>
              <a:rPr lang="en-US" altLang="zh-CN"/>
              <a:t>B.</a:t>
            </a:r>
            <a:r>
              <a:rPr lang="zh-CN" altLang="en-US"/>
              <a:t>历史气象数据越丰富，学习模型越强大</a:t>
            </a:r>
            <a:endParaRPr lang="zh-CN" altLang="en-US"/>
          </a:p>
          <a:p>
            <a:pPr algn="l">
              <a:lnSpc>
                <a:spcPct val="150000"/>
              </a:lnSpc>
              <a:defRPr sz="2400">
                <a:solidFill>
                  <a:srgbClr val="000000"/>
                </a:solidFill>
              </a:defRPr>
            </a:pPr>
            <a:r>
              <a:rPr lang="en-US" altLang="zh-CN"/>
              <a:t>C.AI</a:t>
            </a:r>
            <a:r>
              <a:rPr lang="zh-CN" altLang="en-US"/>
              <a:t>模型能实现对台风路径的精准预测</a:t>
            </a:r>
            <a:endParaRPr lang="zh-CN" altLang="en-US"/>
          </a:p>
          <a:p>
            <a:pPr algn="l">
              <a:lnSpc>
                <a:spcPct val="150000"/>
              </a:lnSpc>
              <a:defRPr sz="2400">
                <a:solidFill>
                  <a:srgbClr val="000000"/>
                </a:solidFill>
              </a:defRPr>
            </a:pPr>
            <a:r>
              <a:rPr lang="en-US" altLang="zh-CN"/>
              <a:t>D.</a:t>
            </a:r>
            <a:r>
              <a:rPr lang="zh-CN" altLang="en-US"/>
              <a:t>台风路径预测精度不依赖实时数据的质量</a:t>
            </a:r>
            <a:endParaRPr lang="zh-CN" altLang="en-US"/>
          </a:p>
        </p:txBody>
      </p:sp>
      <p:sp>
        <p:nvSpPr>
          <p:cNvPr id="3" name="TextBox 2"/>
          <p:cNvSpPr txBox="1"/>
          <p:nvPr/>
        </p:nvSpPr>
        <p:spPr>
          <a:xfrm>
            <a:off x="6198870" y="2823845"/>
            <a:ext cx="5991860" cy="3449955"/>
          </a:xfrm>
          <a:prstGeom prst="rect">
            <a:avLst/>
          </a:prstGeom>
          <a:noFill/>
        </p:spPr>
        <p:txBody>
          <a:bodyPr wrap="square">
            <a:spAutoFit/>
          </a:bodyPr>
          <a:lstStyle/>
          <a:p>
            <a:pPr lvl="0" algn="just">
              <a:lnSpc>
                <a:spcPct val="130000"/>
              </a:lnSpc>
              <a:buClrTx/>
              <a:buSzTx/>
              <a:buFontTx/>
              <a:defRPr sz="2000">
                <a:solidFill>
                  <a:srgbClr val="FF0000"/>
                </a:solidFill>
              </a:defRPr>
            </a:pPr>
            <a:r>
              <a:rPr lang="zh-CN" altLang="en-US" sz="2800">
                <a:uFillTx/>
                <a:ea typeface="楷体" panose="02010609060101010101" charset="-122"/>
                <a:sym typeface="+mn-ea"/>
              </a:rPr>
              <a:t>深度学习通过大量数据自动学习特征和规律，不需要手工构造知识库。</a:t>
            </a:r>
            <a:r>
              <a:rPr lang="en-US" altLang="zh-CN" sz="2800">
                <a:uFillTx/>
                <a:ea typeface="楷体" panose="02010609060101010101" charset="-122"/>
                <a:sym typeface="+mn-ea"/>
              </a:rPr>
              <a:t>AI </a:t>
            </a:r>
            <a:r>
              <a:rPr lang="zh-CN" altLang="en-US" sz="2800">
                <a:uFillTx/>
                <a:ea typeface="楷体" panose="02010609060101010101" charset="-122"/>
                <a:sym typeface="+mn-ea"/>
              </a:rPr>
              <a:t>模型目前还无法做到完全精准预测，仍存在一定误差。实时数据的质量会影响模型预测的效果，数据质量越高，预测精度通常越高。</a:t>
            </a:r>
            <a:endParaRPr sz="2800">
              <a:uFillTx/>
              <a:ea typeface="楷体" panose="02010609060101010101" charset="-122"/>
              <a:sym typeface="+mn-ea"/>
            </a:endParaRPr>
          </a:p>
        </p:txBody>
      </p:sp>
      <p:sp>
        <p:nvSpPr>
          <p:cNvPr id="9" name="文本框 8"/>
          <p:cNvSpPr txBox="1"/>
          <p:nvPr>
            <p:custDataLst>
              <p:tags r:id="rId1"/>
            </p:custDataLst>
          </p:nvPr>
        </p:nvSpPr>
        <p:spPr>
          <a:xfrm>
            <a:off x="8022590" y="2488565"/>
            <a:ext cx="460375" cy="583565"/>
          </a:xfrm>
          <a:prstGeom prst="rect">
            <a:avLst/>
          </a:prstGeom>
          <a:noFill/>
          <a:ln w="9525">
            <a:noFill/>
          </a:ln>
        </p:spPr>
        <p:txBody>
          <a:bodyPr wrap="square">
            <a:spAutoFit/>
          </a:bodyPr>
          <a:p>
            <a:pPr indent="0"/>
            <a:r>
              <a:rPr lang="en-US" sz="3200" b="1">
                <a:solidFill>
                  <a:srgbClr val="FF0000"/>
                </a:solidFill>
                <a:latin typeface="Times New Roman" panose="02020603050405020304" charset="0"/>
                <a:cs typeface="Times New Roman" panose="02020603050405020304" charset="0"/>
              </a:rPr>
              <a:t>B</a:t>
            </a:r>
            <a:endParaRPr lang="en-US" altLang="en-US" sz="3200" b="1">
              <a:solidFill>
                <a:srgbClr val="FF0000"/>
              </a:solidFill>
              <a:latin typeface="Times New Roman" panose="02020603050405020304" charset="0"/>
              <a:cs typeface="Times New Roman" panose="02020603050405020304" charset="0"/>
            </a:endParaRPr>
          </a:p>
        </p:txBody>
      </p:sp>
      <p:sp>
        <p:nvSpPr>
          <p:cNvPr id="12" name="文本框 11"/>
          <p:cNvSpPr txBox="1"/>
          <p:nvPr/>
        </p:nvSpPr>
        <p:spPr>
          <a:xfrm>
            <a:off x="363220" y="3539490"/>
            <a:ext cx="460375" cy="706755"/>
          </a:xfrm>
          <a:prstGeom prst="rect">
            <a:avLst/>
          </a:prstGeom>
          <a:noFill/>
          <a:ln w="9525">
            <a:noFill/>
          </a:ln>
        </p:spPr>
        <p:txBody>
          <a:bodyPr wrap="square">
            <a:spAutoFit/>
          </a:bodyPr>
          <a:p>
            <a:pPr indent="0"/>
            <a:r>
              <a:rPr lang="en-US" altLang="en-US" sz="4000" b="1">
                <a:solidFill>
                  <a:srgbClr val="FF0000"/>
                </a:solidFill>
                <a:latin typeface="微软雅黑" panose="020B0503020204020204" charset="-122"/>
                <a:ea typeface="微软雅黑" panose="020B0503020204020204" charset="-122"/>
                <a:cs typeface="Times New Roman" panose="02020603050405020304" charset="0"/>
              </a:rPr>
              <a:t>√</a:t>
            </a:r>
            <a:endParaRPr lang="en-US" altLang="en-US" sz="4000" b="1">
              <a:solidFill>
                <a:srgbClr val="FF0000"/>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cover dir="u"/>
      </p:transition>
    </mc:Choice>
    <mc:Fallback>
      <p:transition spd="slow">
        <p:cover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p:bldP spid="12" grpId="1"/>
      <p:bldP spid="3" grpId="0"/>
      <p:bldP spid="3"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UNIT_TYPE" val="i"/>
  <p:tag name="KSO_WM_UNIT_INDEX"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1"/>
  <p:tag name="KSO_WM_UNIT_LAYERLEVEL" val="1"/>
  <p:tag name="KSO_WM_TAG_VERSION" val="1.0"/>
  <p:tag name="KSO_WM_BEAUTIFY_FLAG" val="#wm#"/>
  <p:tag name="KSO_WM_UNIT_TYPE" val="i"/>
  <p:tag name="KSO_WM_UNIT_INDEX" val="11"/>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14"/>
  <p:tag name="KSO_WM_UNIT_TYPE" val="a"/>
  <p:tag name="KSO_WM_UNIT_INDEX" val="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_4*e*1"/>
  <p:tag name="KSO_WM_UNIT_LAYERLEVEL" val="1"/>
  <p:tag name="KSO_WM_TAG_VERSION" val="1.0"/>
  <p:tag name="KSO_WM_BEAUTIFY_FLAG" val="#wm#"/>
  <p:tag name="KSO_WM_UNIT_PRESET_TEXT" val="节编号"/>
  <p:tag name="KSO_WM_UNIT_NOCLEAR" val="0"/>
  <p:tag name="KSO_WM_UNIT_VALUE" val="13"/>
  <p:tag name="KSO_WM_UNIT_TYPE" val="e"/>
  <p:tag name="KSO_WM_UNIT_INDEX" val="1"/>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
  <p:tag name="KSO_WM_UNIT_LAYERLEVEL" val="1"/>
  <p:tag name="KSO_WM_TAG_VERSION" val="1.0"/>
  <p:tag name="KSO_WM_BEAUTIFY_FLAG" val="#wm#"/>
  <p:tag name="KSO_WM_UNIT_TYPE" val="i"/>
  <p:tag name="KSO_WM_UNIT_INDEX" val="1"/>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
  <p:tag name="KSO_WM_UNIT_LAYERLEVEL" val="1"/>
  <p:tag name="KSO_WM_TAG_VERSION" val="1.0"/>
  <p:tag name="KSO_WM_BEAUTIFY_FLAG" val="#wm#"/>
  <p:tag name="KSO_WM_UNIT_TYPE" val="i"/>
  <p:tag name="KSO_WM_UNIT_INDEX"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
  <p:tag name="KSO_WM_UNIT_LAYERLEVEL" val="1"/>
  <p:tag name="KSO_WM_TAG_VERSION" val="1.0"/>
  <p:tag name="KSO_WM_BEAUTIFY_FLAG" val="#wm#"/>
  <p:tag name="KSO_WM_UNIT_TYPE" val="i"/>
  <p:tag name="KSO_WM_UNIT_INDEX" val="3"/>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4"/>
  <p:tag name="KSO_WM_UNIT_LAYERLEVEL" val="1"/>
  <p:tag name="KSO_WM_TAG_VERSION" val="1.0"/>
  <p:tag name="KSO_WM_BEAUTIFY_FLAG" val="#wm#"/>
  <p:tag name="KSO_WM_UNIT_TYPE" val="i"/>
  <p:tag name="KSO_WM_UNIT_INDEX" val="4"/>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5"/>
  <p:tag name="KSO_WM_UNIT_LAYERLEVEL" val="1"/>
  <p:tag name="KSO_WM_TAG_VERSION" val="1.0"/>
  <p:tag name="KSO_WM_BEAUTIFY_FLAG" val="#wm#"/>
  <p:tag name="KSO_WM_UNIT_TYPE" val="i"/>
  <p:tag name="KSO_WM_UNIT_INDEX" val="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2"/>
  <p:tag name="KSO_WM_UNIT_LAYERLEVEL" val="1"/>
  <p:tag name="KSO_WM_TAG_VERSION" val="1.0"/>
  <p:tag name="KSO_WM_BEAUTIFY_FLAG" val="#wm#"/>
  <p:tag name="KSO_WM_UNIT_TYPE" val="i"/>
  <p:tag name="KSO_WM_UNIT_INDEX" val="12"/>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6"/>
  <p:tag name="KSO_WM_UNIT_LAYERLEVEL" val="1"/>
  <p:tag name="KSO_WM_TAG_VERSION" val="1.0"/>
  <p:tag name="KSO_WM_BEAUTIFY_FLAG" val="#wm#"/>
  <p:tag name="KSO_WM_UNIT_TYPE" val="i"/>
  <p:tag name="KSO_WM_UNIT_INDEX" val="6"/>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7"/>
  <p:tag name="KSO_WM_UNIT_LAYERLEVEL" val="1"/>
  <p:tag name="KSO_WM_TAG_VERSION" val="1.0"/>
  <p:tag name="KSO_WM_BEAUTIFY_FLAG" val="#wm#"/>
  <p:tag name="KSO_WM_UNIT_TYPE" val="i"/>
  <p:tag name="KSO_WM_UNIT_INDEX" val="7"/>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8"/>
  <p:tag name="KSO_WM_UNIT_LAYERLEVEL" val="1"/>
  <p:tag name="KSO_WM_TAG_VERSION" val="1.0"/>
  <p:tag name="KSO_WM_BEAUTIFY_FLAG" val="#wm#"/>
  <p:tag name="KSO_WM_UNIT_TYPE" val="i"/>
  <p:tag name="KSO_WM_UNIT_INDEX" val="8"/>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9"/>
  <p:tag name="KSO_WM_UNIT_LAYERLEVEL" val="1"/>
  <p:tag name="KSO_WM_TAG_VERSION" val="1.0"/>
  <p:tag name="KSO_WM_BEAUTIFY_FLAG" val="#wm#"/>
  <p:tag name="KSO_WM_UNIT_TYPE" val="i"/>
  <p:tag name="KSO_WM_UNIT_INDEX" val="9"/>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0"/>
  <p:tag name="KSO_WM_UNIT_LAYERLEVEL" val="1"/>
  <p:tag name="KSO_WM_TAG_VERSION" val="1.0"/>
  <p:tag name="KSO_WM_BEAUTIFY_FLAG" val="#wm#"/>
  <p:tag name="KSO_WM_UNIT_TYPE" val="i"/>
  <p:tag name="KSO_WM_UNIT_INDEX" val="10"/>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1"/>
  <p:tag name="KSO_WM_UNIT_LAYERLEVEL" val="1"/>
  <p:tag name="KSO_WM_TAG_VERSION" val="1.0"/>
  <p:tag name="KSO_WM_BEAUTIFY_FLAG" val="#wm#"/>
  <p:tag name="KSO_WM_UNIT_TYPE" val="i"/>
  <p:tag name="KSO_WM_UNIT_INDEX" val="1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2"/>
  <p:tag name="KSO_WM_UNIT_LAYERLEVEL" val="1"/>
  <p:tag name="KSO_WM_TAG_VERSION" val="1.0"/>
  <p:tag name="KSO_WM_BEAUTIFY_FLAG" val="#wm#"/>
  <p:tag name="KSO_WM_UNIT_TYPE" val="i"/>
  <p:tag name="KSO_WM_UNIT_INDEX" val="1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3"/>
  <p:tag name="KSO_WM_UNIT_LAYERLEVEL" val="1"/>
  <p:tag name="KSO_WM_TAG_VERSION" val="1.0"/>
  <p:tag name="KSO_WM_BEAUTIFY_FLAG" val="#wm#"/>
  <p:tag name="KSO_WM_UNIT_TYPE" val="i"/>
  <p:tag name="KSO_WM_UNIT_INDEX" val="13"/>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4"/>
  <p:tag name="KSO_WM_UNIT_LAYERLEVEL" val="1"/>
  <p:tag name="KSO_WM_TAG_VERSION" val="1.0"/>
  <p:tag name="KSO_WM_BEAUTIFY_FLAG" val="#wm#"/>
  <p:tag name="KSO_WM_UNIT_TYPE" val="i"/>
  <p:tag name="KSO_WM_UNIT_INDEX" val="14"/>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5"/>
  <p:tag name="KSO_WM_UNIT_LAYERLEVEL" val="1"/>
  <p:tag name="KSO_WM_TAG_VERSION" val="1.0"/>
  <p:tag name="KSO_WM_BEAUTIFY_FLAG" val="#wm#"/>
  <p:tag name="KSO_WM_UNIT_TYPE" val="i"/>
  <p:tag name="KSO_WM_UNIT_INDEX" val="15"/>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3"/>
  <p:tag name="KSO_WM_UNIT_LAYERLEVEL" val="1"/>
  <p:tag name="KSO_WM_TAG_VERSION" val="1.0"/>
  <p:tag name="KSO_WM_BEAUTIFY_FLAG" val="#wm#"/>
  <p:tag name="KSO_WM_UNIT_TYPE" val="i"/>
  <p:tag name="KSO_WM_UNIT_INDEX" val="13"/>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6"/>
  <p:tag name="KSO_WM_UNIT_LAYERLEVEL" val="1"/>
  <p:tag name="KSO_WM_TAG_VERSION" val="1.0"/>
  <p:tag name="KSO_WM_BEAUTIFY_FLAG" val="#wm#"/>
  <p:tag name="KSO_WM_UNIT_TYPE" val="i"/>
  <p:tag name="KSO_WM_UNIT_INDEX" val="16"/>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7"/>
  <p:tag name="KSO_WM_UNIT_LAYERLEVEL" val="1"/>
  <p:tag name="KSO_WM_TAG_VERSION" val="1.0"/>
  <p:tag name="KSO_WM_BEAUTIFY_FLAG" val="#wm#"/>
  <p:tag name="KSO_WM_UNIT_TYPE" val="i"/>
  <p:tag name="KSO_WM_UNIT_INDEX" val="17"/>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8"/>
  <p:tag name="KSO_WM_UNIT_LAYERLEVEL" val="1"/>
  <p:tag name="KSO_WM_TAG_VERSION" val="1.0"/>
  <p:tag name="KSO_WM_BEAUTIFY_FLAG" val="#wm#"/>
  <p:tag name="KSO_WM_UNIT_TYPE" val="i"/>
  <p:tag name="KSO_WM_UNIT_INDEX" val="18"/>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9"/>
  <p:tag name="KSO_WM_UNIT_LAYERLEVEL" val="1"/>
  <p:tag name="KSO_WM_TAG_VERSION" val="1.0"/>
  <p:tag name="KSO_WM_BEAUTIFY_FLAG" val="#wm#"/>
  <p:tag name="KSO_WM_UNIT_TYPE" val="i"/>
  <p:tag name="KSO_WM_UNIT_INDEX" val="19"/>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0"/>
  <p:tag name="KSO_WM_UNIT_LAYERLEVEL" val="1"/>
  <p:tag name="KSO_WM_TAG_VERSION" val="1.0"/>
  <p:tag name="KSO_WM_BEAUTIFY_FLAG" val="#wm#"/>
  <p:tag name="KSO_WM_UNIT_TYPE" val="i"/>
  <p:tag name="KSO_WM_UNIT_INDEX" val="20"/>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1"/>
  <p:tag name="KSO_WM_UNIT_LAYERLEVEL" val="1"/>
  <p:tag name="KSO_WM_TAG_VERSION" val="1.0"/>
  <p:tag name="KSO_WM_BEAUTIFY_FLAG" val="#wm#"/>
  <p:tag name="KSO_WM_UNIT_TYPE" val="i"/>
  <p:tag name="KSO_WM_UNIT_INDEX" val="2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2"/>
  <p:tag name="KSO_WM_UNIT_LAYERLEVEL" val="1"/>
  <p:tag name="KSO_WM_TAG_VERSION" val="1.0"/>
  <p:tag name="KSO_WM_BEAUTIFY_FLAG" val="#wm#"/>
  <p:tag name="KSO_WM_UNIT_TYPE" val="i"/>
  <p:tag name="KSO_WM_UNIT_INDEX" val="2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3"/>
  <p:tag name="KSO_WM_UNIT_LAYERLEVEL" val="1"/>
  <p:tag name="KSO_WM_TAG_VERSION" val="1.0"/>
  <p:tag name="KSO_WM_BEAUTIFY_FLAG" val="#wm#"/>
  <p:tag name="KSO_WM_UNIT_TYPE" val="i"/>
  <p:tag name="KSO_WM_UNIT_INDEX" val="23"/>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4"/>
  <p:tag name="KSO_WM_UNIT_LAYERLEVEL" val="1"/>
  <p:tag name="KSO_WM_TAG_VERSION" val="1.0"/>
  <p:tag name="KSO_WM_BEAUTIFY_FLAG" val="#wm#"/>
  <p:tag name="KSO_WM_UNIT_TYPE" val="i"/>
  <p:tag name="KSO_WM_UNIT_INDEX" val="24"/>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5"/>
  <p:tag name="KSO_WM_UNIT_LAYERLEVEL" val="1"/>
  <p:tag name="KSO_WM_TAG_VERSION" val="1.0"/>
  <p:tag name="KSO_WM_BEAUTIFY_FLAG" val="#wm#"/>
  <p:tag name="KSO_WM_UNIT_TYPE" val="i"/>
  <p:tag name="KSO_WM_UNIT_INDEX" val="25"/>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4"/>
  <p:tag name="KSO_WM_UNIT_LAYERLEVEL" val="1"/>
  <p:tag name="KSO_WM_TAG_VERSION" val="1.0"/>
  <p:tag name="KSO_WM_BEAUTIFY_FLAG" val="#wm#"/>
  <p:tag name="KSO_WM_UNIT_TYPE" val="i"/>
  <p:tag name="KSO_WM_UNIT_INDEX" val="14"/>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6"/>
  <p:tag name="KSO_WM_UNIT_LAYERLEVEL" val="1"/>
  <p:tag name="KSO_WM_TAG_VERSION" val="1.0"/>
  <p:tag name="KSO_WM_BEAUTIFY_FLAG" val="#wm#"/>
  <p:tag name="KSO_WM_UNIT_TYPE" val="i"/>
  <p:tag name="KSO_WM_UNIT_INDEX" val="26"/>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7"/>
  <p:tag name="KSO_WM_UNIT_LAYERLEVEL" val="1"/>
  <p:tag name="KSO_WM_TAG_VERSION" val="1.0"/>
  <p:tag name="KSO_WM_BEAUTIFY_FLAG" val="#wm#"/>
  <p:tag name="KSO_WM_UNIT_TYPE" val="i"/>
  <p:tag name="KSO_WM_UNIT_INDEX" val="27"/>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8"/>
  <p:tag name="KSO_WM_UNIT_LAYERLEVEL" val="1"/>
  <p:tag name="KSO_WM_TAG_VERSION" val="1.0"/>
  <p:tag name="KSO_WM_BEAUTIFY_FLAG" val="#wm#"/>
  <p:tag name="KSO_WM_UNIT_TYPE" val="i"/>
  <p:tag name="KSO_WM_UNIT_INDEX" val="28"/>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9"/>
  <p:tag name="KSO_WM_UNIT_LAYERLEVEL" val="1"/>
  <p:tag name="KSO_WM_TAG_VERSION" val="1.0"/>
  <p:tag name="KSO_WM_BEAUTIFY_FLAG" val="#wm#"/>
  <p:tag name="KSO_WM_UNIT_TYPE" val="i"/>
  <p:tag name="KSO_WM_UNIT_INDEX" val="29"/>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0"/>
  <p:tag name="KSO_WM_UNIT_LAYERLEVEL" val="1"/>
  <p:tag name="KSO_WM_TAG_VERSION" val="1.0"/>
  <p:tag name="KSO_WM_BEAUTIFY_FLAG" val="#wm#"/>
  <p:tag name="KSO_WM_UNIT_TYPE" val="i"/>
  <p:tag name="KSO_WM_UNIT_INDEX" val="30"/>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31"/>
  <p:tag name="KSO_WM_UNIT_LAYERLEVEL" val="1"/>
  <p:tag name="KSO_WM_TAG_VERSION" val="1.0"/>
  <p:tag name="KSO_WM_BEAUTIFY_FLAG" val="#wm#"/>
  <p:tag name="KSO_WM_UNIT_TYPE" val="i"/>
  <p:tag name="KSO_WM_UNIT_INDEX" val="3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UNIT_NOCLEAR" val="0"/>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5"/>
  <p:tag name="KSO_WM_UNIT_LAYERLEVEL" val="1"/>
  <p:tag name="KSO_WM_TAG_VERSION" val="1.0"/>
  <p:tag name="KSO_WM_BEAUTIFY_FLAG" val="#wm#"/>
  <p:tag name="KSO_WM_UNIT_TYPE" val="i"/>
  <p:tag name="KSO_WM_UNIT_INDEX" val="15"/>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2"/>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2"/>
  <p:tag name="KSO_WM_UNIT_SUBTYPE" val="g"/>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2"/>
  <p:tag name="KSO_WM_UNIT_LAYERLEVEL" val="1"/>
  <p:tag name="KSO_WM_TAG_VERSION" val="1.0"/>
  <p:tag name="KSO_WM_BEAUTIFY_FLAG" val="#wm#"/>
  <p:tag name="KSO_WM_UNIT_TYPE" val="i"/>
  <p:tag name="KSO_WM_UNIT_INDEX"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4"/>
  <p:tag name="KSO_WM_UNIT_LAYERLEVEL" val="1"/>
  <p:tag name="KSO_WM_TAG_VERSION" val="1.0"/>
  <p:tag name="KSO_WM_BEAUTIFY_FLAG" val="#wm#"/>
  <p:tag name="KSO_WM_UNIT_TYPE" val="i"/>
  <p:tag name="KSO_WM_UNIT_INDEX" val="4"/>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5"/>
  <p:tag name="KSO_WM_UNIT_LAYERLEVEL" val="1"/>
  <p:tag name="KSO_WM_TAG_VERSION" val="1.0"/>
  <p:tag name="KSO_WM_BEAUTIFY_FLAG" val="#wm#"/>
  <p:tag name="KSO_WM_UNIT_TYPE" val="i"/>
  <p:tag name="KSO_WM_UNIT_INDEX" val="5"/>
</p:tagLst>
</file>

<file path=ppt/tags/tag145.xml><?xml version="1.0" encoding="utf-8"?>
<p:tagLst xmlns:p="http://schemas.openxmlformats.org/presentationml/2006/main">
  <p:tag name="KSO_WM_TEMPLATE_SUBCATEGORY" val="29"/>
  <p:tag name="KSO_WM_TEMPLATE_MASTER_TYPE" val="0"/>
  <p:tag name="KSO_WM_TEMPLATE_COLOR_TYPE" val="0"/>
  <p:tag name="KSO_WM_TAG_VERSION" val="1.0"/>
  <p:tag name="KSO_WM_BEAUTIFY_FLAG" val="#wm#"/>
  <p:tag name="KSO_WM_TEMPLATE_CATEGORY" val="custom"/>
  <p:tag name="KSO_WM_TEMPLATE_INDEX" val="20230996"/>
  <p:tag name="KSO_WM_TEMPLATE_THUMBS_INDEX" val="1、9"/>
</p:tagLst>
</file>

<file path=ppt/tags/tag146.xml><?xml version="1.0" encoding="utf-8"?>
<p:tagLst xmlns:p="http://schemas.openxmlformats.org/presentationml/2006/main">
  <p:tag name="KSO_WM_BEAUTIFY_FLAG" val="#wm#"/>
  <p:tag name="KSO_WM_TEMPLATE_CATEGORY" val="custom"/>
  <p:tag name="KSO_WM_TEMPLATE_INDEX" val="20230996"/>
</p:tagLst>
</file>

<file path=ppt/tags/tag147.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30996_1*a*1"/>
  <p:tag name="KSO_WM_TEMPLATE_CATEGORY" val="custom"/>
  <p:tag name="KSO_WM_TEMPLATE_INDEX" val="20230996"/>
  <p:tag name="KSO_WM_UNIT_LAYERLEVEL" val="1"/>
  <p:tag name="KSO_WM_TAG_VERSION" val="1.0"/>
  <p:tag name="KSO_WM_BEAUTIFY_FLAG" val="#wm#"/>
  <p:tag name="KSO_WM_UNIT_PRESET_TEXT" val="单击添加文档标题"/>
  <p:tag name="KSO_WM_UNIT_TEXT_TYPE" val="1"/>
</p:tagLst>
</file>

<file path=ppt/tags/tag148.xml><?xml version="1.0" encoding="utf-8"?>
<p:tagLst xmlns:p="http://schemas.openxmlformats.org/presentationml/2006/main">
  <p:tag name="KSO_WM_UNIT_ISCONTENTSTITLE" val="0"/>
  <p:tag name="KSO_WM_UNIT_ISNUMDGMTITLE" val="0"/>
  <p:tag name="KSO_WM_UNIT_NOCLEAR" val="0"/>
  <p:tag name="KSO_WM_UNIT_VALUE" val="80"/>
  <p:tag name="KSO_WM_UNIT_HIGHLIGHT" val="0"/>
  <p:tag name="KSO_WM_UNIT_COMPATIBLE" val="0"/>
  <p:tag name="KSO_WM_UNIT_DIAGRAM_ISNUMVISUAL" val="0"/>
  <p:tag name="KSO_WM_UNIT_DIAGRAM_ISREFERUNIT" val="0"/>
  <p:tag name="KSO_WM_UNIT_TYPE" val="b"/>
  <p:tag name="KSO_WM_UNIT_INDEX" val="1"/>
  <p:tag name="KSO_WM_UNIT_ID" val="custom20230996_1*b*1"/>
  <p:tag name="KSO_WM_TEMPLATE_CATEGORY" val="custom"/>
  <p:tag name="KSO_WM_TEMPLATE_INDEX" val="20230996"/>
  <p:tag name="KSO_WM_UNIT_LAYERLEVEL" val="1"/>
  <p:tag name="KSO_WM_TAG_VERSION" val="1.0"/>
  <p:tag name="KSO_WM_BEAUTIFY_FLAG" val="#wm#"/>
  <p:tag name="KSO_WM_UNIT_PRESET_TEXT" val="WPS,a click to unlimited possibilities"/>
  <p:tag name="KSO_WM_UNIT_TEXT_TYPE" val="1"/>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3"/>
  <p:tag name="KSO_WM_UNIT_SUBTYPE" val="g"/>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6"/>
  <p:tag name="KSO_WM_UNIT_LAYERLEVEL" val="1"/>
  <p:tag name="KSO_WM_TAG_VERSION" val="1.0"/>
  <p:tag name="KSO_WM_BEAUTIFY_FLAG" val="#wm#"/>
  <p:tag name="KSO_WM_UNIT_TYPE" val="i"/>
  <p:tag name="KSO_WM_UNIT_INDEX" val="16"/>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1"/>
  <p:tag name="KSO_WM_UNIT_LAYERLEVEL" val="1"/>
  <p:tag name="KSO_WM_TAG_VERSION" val="1.0"/>
  <p:tag name="KSO_WM_BEAUTIFY_FLAG" val="#wm#"/>
  <p:tag name="KSO_WM_UNIT_SUBTYPE" val="c"/>
  <p:tag name="KSO_WM_UNIT_PRESET_TEXT" val="日期时间占位符"/>
  <p:tag name="KSO_WM_UNIT_NOCLEAR" val="0"/>
  <p:tag name="KSO_WM_UNIT_VALUE" val="8"/>
  <p:tag name="KSO_WM_UNIT_TYPE" val="f"/>
  <p:tag name="KSO_WM_UNIT_INDEX" val="1"/>
</p:tagLst>
</file>

<file path=ppt/tags/tag151.xml><?xml version="1.0" encoding="utf-8"?>
<p:tagLst xmlns:p="http://schemas.openxmlformats.org/presentationml/2006/main">
  <p:tag name="KSO_WM_SLIDE_ID" val="custom20230996_1"/>
  <p:tag name="KSO_WM_TEMPLATE_SUBCATEGORY" val="29"/>
  <p:tag name="KSO_WM_TEMPLATE_MASTER_TYPE" val="0"/>
  <p:tag name="KSO_WM_TEMPLATE_COLOR_TYPE" val="0"/>
  <p:tag name="KSO_WM_SLIDE_ITEM_CNT" val="0"/>
  <p:tag name="KSO_WM_SLIDE_INDEX" val="1"/>
  <p:tag name="KSO_WM_TAG_VERSION" val="1.0"/>
  <p:tag name="KSO_WM_BEAUTIFY_FLAG" val="#wm#"/>
  <p:tag name="KSO_WM_TEMPLATE_CATEGORY" val="custom"/>
  <p:tag name="KSO_WM_TEMPLATE_INDEX" val="20230996"/>
  <p:tag name="KSO_WM_SLIDE_LAYOUT" val="a_b_f"/>
  <p:tag name="KSO_WM_SLIDE_LAYOUT_CNT" val="1_1_3"/>
  <p:tag name="KSO_WM_SLIDE_TYPE" val="title"/>
  <p:tag name="KSO_WM_SLIDE_SUBTYPE" val="pureTxt"/>
  <p:tag name="KSO_WM_TEMPLATE_THUMBS_INDEX" val="1、9"/>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
</p:tagLst>
</file>

<file path=ppt/tags/tag154.xml><?xml version="1.0" encoding="utf-8"?>
<p:tagLst xmlns:p="http://schemas.openxmlformats.org/presentationml/2006/main">
  <p:tag name="KSO_WM_BEAUTIFY_FLAG" val=""/>
</p:tagLst>
</file>

<file path=ppt/tags/tag155.xml><?xml version="1.0" encoding="utf-8"?>
<p:tagLst xmlns:p="http://schemas.openxmlformats.org/presentationml/2006/main">
  <p:tag name="KSO_WM_BEAUTIFY_FLAG" val=""/>
</p:tagLst>
</file>

<file path=ppt/tags/tag156.xml><?xml version="1.0" encoding="utf-8"?>
<p:tagLst xmlns:p="http://schemas.openxmlformats.org/presentationml/2006/main">
  <p:tag name="KSO_WM_BEAUTIFY_FLAG" val=""/>
</p:tagLst>
</file>

<file path=ppt/tags/tag157.xml><?xml version="1.0" encoding="utf-8"?>
<p:tagLst xmlns:p="http://schemas.openxmlformats.org/presentationml/2006/main">
  <p:tag name="KSO_WM_BEAUTIFY_FLAG" val=""/>
</p:tagLst>
</file>

<file path=ppt/tags/tag158.xml><?xml version="1.0" encoding="utf-8"?>
<p:tagLst xmlns:p="http://schemas.openxmlformats.org/presentationml/2006/main">
  <p:tag name="KSO_WM_BEAUTIFY_FLAG" val=""/>
</p:tagLst>
</file>

<file path=ppt/tags/tag159.xml><?xml version="1.0" encoding="utf-8"?>
<p:tagLst xmlns:p="http://schemas.openxmlformats.org/presentationml/2006/main">
  <p:tag name="KSO_WM_BEAUTIFY_FLAG" val=""/>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7"/>
  <p:tag name="KSO_WM_UNIT_LAYERLEVEL" val="1"/>
  <p:tag name="KSO_WM_TAG_VERSION" val="1.0"/>
  <p:tag name="KSO_WM_BEAUTIFY_FLAG" val="#wm#"/>
  <p:tag name="KSO_WM_UNIT_TYPE" val="i"/>
  <p:tag name="KSO_WM_UNIT_INDEX" val="17"/>
</p:tagLst>
</file>

<file path=ppt/tags/tag160.xml><?xml version="1.0" encoding="utf-8"?>
<p:tagLst xmlns:p="http://schemas.openxmlformats.org/presentationml/2006/main">
  <p:tag name="KSO_WM_BEAUTIFY_FLAG" val=""/>
</p:tagLst>
</file>

<file path=ppt/tags/tag161.xml><?xml version="1.0" encoding="utf-8"?>
<p:tagLst xmlns:p="http://schemas.openxmlformats.org/presentationml/2006/main">
  <p:tag name="KSO_WM_BEAUTIFY_FLAG" val=""/>
</p:tagLst>
</file>

<file path=ppt/tags/tag162.xml><?xml version="1.0" encoding="utf-8"?>
<p:tagLst xmlns:p="http://schemas.openxmlformats.org/presentationml/2006/main">
  <p:tag name="KSO_WM_BEAUTIFY_FLAG" val=""/>
</p:tagLst>
</file>

<file path=ppt/tags/tag163.xml><?xml version="1.0" encoding="utf-8"?>
<p:tagLst xmlns:p="http://schemas.openxmlformats.org/presentationml/2006/main">
  <p:tag name="KSO_WM_BEAUTIFY_FLAG" val=""/>
</p:tagLst>
</file>

<file path=ppt/tags/tag164.xml><?xml version="1.0" encoding="utf-8"?>
<p:tagLst xmlns:p="http://schemas.openxmlformats.org/presentationml/2006/main">
  <p:tag name="KSO_WM_BEAUTIFY_FLAG" val=""/>
</p:tagLst>
</file>

<file path=ppt/tags/tag165.xml><?xml version="1.0" encoding="utf-8"?>
<p:tagLst xmlns:p="http://schemas.openxmlformats.org/presentationml/2006/main">
  <p:tag name="KSO_WM_BEAUTIFY_FLAG" val=""/>
</p:tagLst>
</file>

<file path=ppt/tags/tag166.xml><?xml version="1.0" encoding="utf-8"?>
<p:tagLst xmlns:p="http://schemas.openxmlformats.org/presentationml/2006/main">
  <p:tag name="KSO_WM_BEAUTIFY_FLAG" val=""/>
</p:tagLst>
</file>

<file path=ppt/tags/tag167.xml><?xml version="1.0" encoding="utf-8"?>
<p:tagLst xmlns:p="http://schemas.openxmlformats.org/presentationml/2006/main">
  <p:tag name="KSO_WM_BEAUTIFY_FLAG" val=""/>
</p:tagLst>
</file>

<file path=ppt/tags/tag168.xml><?xml version="1.0" encoding="utf-8"?>
<p:tagLst xmlns:p="http://schemas.openxmlformats.org/presentationml/2006/main">
  <p:tag name="KSO_WM_BEAUTIFY_FLAG" val=""/>
</p:tagLst>
</file>

<file path=ppt/tags/tag169.xml><?xml version="1.0" encoding="utf-8"?>
<p:tagLst xmlns:p="http://schemas.openxmlformats.org/presentationml/2006/main">
  <p:tag name="KSO_WM_BEAUTIFY_FLAG" va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8"/>
  <p:tag name="KSO_WM_UNIT_LAYERLEVEL" val="1"/>
  <p:tag name="KSO_WM_TAG_VERSION" val="1.0"/>
  <p:tag name="KSO_WM_BEAUTIFY_FLAG" val="#wm#"/>
  <p:tag name="KSO_WM_UNIT_TYPE" val="i"/>
  <p:tag name="KSO_WM_UNIT_INDEX" val="18"/>
</p:tagLst>
</file>

<file path=ppt/tags/tag170.xml><?xml version="1.0" encoding="utf-8"?>
<p:tagLst xmlns:p="http://schemas.openxmlformats.org/presentationml/2006/main">
  <p:tag name="KSO_WM_BEAUTIFY_FLAG" val=""/>
</p:tagLst>
</file>

<file path=ppt/tags/tag171.xml><?xml version="1.0" encoding="utf-8"?>
<p:tagLst xmlns:p="http://schemas.openxmlformats.org/presentationml/2006/main">
  <p:tag name="KSO_WM_BEAUTIFY_FLAG" val=""/>
</p:tagLst>
</file>

<file path=ppt/tags/tag172.xml><?xml version="1.0" encoding="utf-8"?>
<p:tagLst xmlns:p="http://schemas.openxmlformats.org/presentationml/2006/main">
  <p:tag name="KSO_WM_BEAUTIFY_FLAG" val=""/>
</p:tagLst>
</file>

<file path=ppt/tags/tag173.xml><?xml version="1.0" encoding="utf-8"?>
<p:tagLst xmlns:p="http://schemas.openxmlformats.org/presentationml/2006/main">
  <p:tag name="KSO_WM_BEAUTIFY_FLAG" val=""/>
</p:tagLst>
</file>

<file path=ppt/tags/tag174.xml><?xml version="1.0" encoding="utf-8"?>
<p:tagLst xmlns:p="http://schemas.openxmlformats.org/presentationml/2006/main">
  <p:tag name="KSO_WM_BEAUTIFY_FLAG" val=""/>
</p:tagLst>
</file>

<file path=ppt/tags/tag175.xml><?xml version="1.0" encoding="utf-8"?>
<p:tagLst xmlns:p="http://schemas.openxmlformats.org/presentationml/2006/main">
  <p:tag name="KSO_WM_BEAUTIFY_FLAG" val=""/>
</p:tagLst>
</file>

<file path=ppt/tags/tag176.xml><?xml version="1.0" encoding="utf-8"?>
<p:tagLst xmlns:p="http://schemas.openxmlformats.org/presentationml/2006/main">
  <p:tag name="KSO_WM_BEAUTIFY_FLAG" val=""/>
</p:tagLst>
</file>

<file path=ppt/tags/tag177.xml><?xml version="1.0" encoding="utf-8"?>
<p:tagLst xmlns:p="http://schemas.openxmlformats.org/presentationml/2006/main">
  <p:tag name="KSO_WM_BEAUTIFY_FLAG" val=""/>
</p:tagLst>
</file>

<file path=ppt/tags/tag178.xml><?xml version="1.0" encoding="utf-8"?>
<p:tagLst xmlns:p="http://schemas.openxmlformats.org/presentationml/2006/main">
  <p:tag name="KSO_WM_BEAUTIFY_FLAG" val=""/>
</p:tagLst>
</file>

<file path=ppt/tags/tag179.xml><?xml version="1.0" encoding="utf-8"?>
<p:tagLst xmlns:p="http://schemas.openxmlformats.org/presentationml/2006/main">
  <p:tag name="KSO_WM_BEAUTIFY_FLAG" val=""/>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9"/>
  <p:tag name="KSO_WM_UNIT_LAYERLEVEL" val="1"/>
  <p:tag name="KSO_WM_TAG_VERSION" val="1.0"/>
  <p:tag name="KSO_WM_BEAUTIFY_FLAG" val="#wm#"/>
  <p:tag name="KSO_WM_UNIT_TYPE" val="i"/>
  <p:tag name="KSO_WM_UNIT_INDEX" val="19"/>
</p:tagLst>
</file>

<file path=ppt/tags/tag180.xml><?xml version="1.0" encoding="utf-8"?>
<p:tagLst xmlns:p="http://schemas.openxmlformats.org/presentationml/2006/main">
  <p:tag name="KSO_WM_BEAUTIFY_FLAG" val=""/>
</p:tagLst>
</file>

<file path=ppt/tags/tag181.xml><?xml version="1.0" encoding="utf-8"?>
<p:tagLst xmlns:p="http://schemas.openxmlformats.org/presentationml/2006/main">
  <p:tag name="KSO_WM_BEAUTIFY_FLAG" val=""/>
</p:tagLst>
</file>

<file path=ppt/tags/tag182.xml><?xml version="1.0" encoding="utf-8"?>
<p:tagLst xmlns:p="http://schemas.openxmlformats.org/presentationml/2006/main">
  <p:tag name="KSO_WM_BEAUTIFY_FLAG" val=""/>
</p:tagLst>
</file>

<file path=ppt/tags/tag183.xml><?xml version="1.0" encoding="utf-8"?>
<p:tagLst xmlns:p="http://schemas.openxmlformats.org/presentationml/2006/main">
  <p:tag name="KSO_WM_BEAUTIFY_FLAG" val=""/>
</p:tagLst>
</file>

<file path=ppt/tags/tag184.xml><?xml version="1.0" encoding="utf-8"?>
<p:tagLst xmlns:p="http://schemas.openxmlformats.org/presentationml/2006/main">
  <p:tag name="commondata" val="eyJoZGlkIjoiMTA5NjBhNDYyYmFjZDE2N2ZiOTM3YWM2Y2U4ZjllNWYifQ=="/>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0"/>
  <p:tag name="KSO_WM_UNIT_LAYERLEVEL" val="1"/>
  <p:tag name="KSO_WM_TAG_VERSION" val="1.0"/>
  <p:tag name="KSO_WM_BEAUTIFY_FLAG" val="#wm#"/>
  <p:tag name="KSO_WM_UNIT_TYPE" val="i"/>
  <p:tag name="KSO_WM_UNIT_INDEX" val="2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
  <p:tag name="KSO_WM_UNIT_LAYERLEVEL" val="1"/>
  <p:tag name="KSO_WM_TAG_VERSION" val="1.0"/>
  <p:tag name="KSO_WM_BEAUTIFY_FLAG" val="#wm#"/>
  <p:tag name="KSO_WM_UNIT_TYPE" val="i"/>
  <p:tag name="KSO_WM_UNIT_INDEX" val="2"/>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1"/>
  <p:tag name="KSO_WM_UNIT_LAYERLEVEL" val="1"/>
  <p:tag name="KSO_WM_TAG_VERSION" val="1.0"/>
  <p:tag name="KSO_WM_BEAUTIFY_FLAG" val="#wm#"/>
  <p:tag name="KSO_WM_UNIT_TYPE" val="i"/>
  <p:tag name="KSO_WM_UNIT_INDEX" val="2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2"/>
  <p:tag name="KSO_WM_UNIT_LAYERLEVEL" val="1"/>
  <p:tag name="KSO_WM_TAG_VERSION" val="1.0"/>
  <p:tag name="KSO_WM_BEAUTIFY_FLAG" val="#wm#"/>
  <p:tag name="KSO_WM_UNIT_TYPE" val="i"/>
  <p:tag name="KSO_WM_UNIT_INDEX" val="2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3"/>
  <p:tag name="KSO_WM_UNIT_LAYERLEVEL" val="1"/>
  <p:tag name="KSO_WM_TAG_VERSION" val="1.0"/>
  <p:tag name="KSO_WM_BEAUTIFY_FLAG" val="#wm#"/>
  <p:tag name="KSO_WM_UNIT_TYPE" val="i"/>
  <p:tag name="KSO_WM_UNIT_INDEX" val="23"/>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4"/>
  <p:tag name="KSO_WM_UNIT_LAYERLEVEL" val="1"/>
  <p:tag name="KSO_WM_TAG_VERSION" val="1.0"/>
  <p:tag name="KSO_WM_BEAUTIFY_FLAG" val="#wm#"/>
  <p:tag name="KSO_WM_UNIT_TYPE" val="i"/>
  <p:tag name="KSO_WM_UNIT_INDEX" val="24"/>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5"/>
  <p:tag name="KSO_WM_UNIT_LAYERLEVEL" val="1"/>
  <p:tag name="KSO_WM_TAG_VERSION" val="1.0"/>
  <p:tag name="KSO_WM_BEAUTIFY_FLAG" val="#wm#"/>
  <p:tag name="KSO_WM_UNIT_TYPE" val="i"/>
  <p:tag name="KSO_WM_UNIT_INDEX" val="25"/>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6"/>
  <p:tag name="KSO_WM_UNIT_LAYERLEVEL" val="1"/>
  <p:tag name="KSO_WM_TAG_VERSION" val="1.0"/>
  <p:tag name="KSO_WM_BEAUTIFY_FLAG" val="#wm#"/>
  <p:tag name="KSO_WM_UNIT_TYPE" val="i"/>
  <p:tag name="KSO_WM_UNIT_INDEX" val="26"/>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7"/>
  <p:tag name="KSO_WM_UNIT_LAYERLEVEL" val="1"/>
  <p:tag name="KSO_WM_TAG_VERSION" val="1.0"/>
  <p:tag name="KSO_WM_BEAUTIFY_FLAG" val="#wm#"/>
  <p:tag name="KSO_WM_UNIT_TYPE" val="i"/>
  <p:tag name="KSO_WM_UNIT_INDEX" val="27"/>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8"/>
  <p:tag name="KSO_WM_UNIT_LAYERLEVEL" val="1"/>
  <p:tag name="KSO_WM_TAG_VERSION" val="1.0"/>
  <p:tag name="KSO_WM_BEAUTIFY_FLAG" val="#wm#"/>
  <p:tag name="KSO_WM_UNIT_TYPE" val="i"/>
  <p:tag name="KSO_WM_UNIT_INDEX" val="28"/>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9"/>
  <p:tag name="KSO_WM_UNIT_LAYERLEVEL" val="1"/>
  <p:tag name="KSO_WM_TAG_VERSION" val="1.0"/>
  <p:tag name="KSO_WM_BEAUTIFY_FLAG" val="#wm#"/>
  <p:tag name="KSO_WM_UNIT_TYPE" val="i"/>
  <p:tag name="KSO_WM_UNIT_INDEX" val="29"/>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0"/>
  <p:tag name="KSO_WM_UNIT_LAYERLEVEL" val="1"/>
  <p:tag name="KSO_WM_TAG_VERSION" val="1.0"/>
  <p:tag name="KSO_WM_BEAUTIFY_FLAG" val="#wm#"/>
  <p:tag name="KSO_WM_UNIT_TYPE" val="i"/>
  <p:tag name="KSO_WM_UNIT_INDEX" val="30"/>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
  <p:tag name="KSO_WM_UNIT_LAYERLEVEL" val="1"/>
  <p:tag name="KSO_WM_TAG_VERSION" val="1.0"/>
  <p:tag name="KSO_WM_BEAUTIFY_FLAG" val="#wm#"/>
  <p:tag name="KSO_WM_UNIT_TYPE" val="i"/>
  <p:tag name="KSO_WM_UNIT_INDEX" val="3"/>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31"/>
  <p:tag name="KSO_WM_UNIT_LAYERLEVEL" val="1"/>
  <p:tag name="KSO_WM_TAG_VERSION" val="1.0"/>
  <p:tag name="KSO_WM_BEAUTIFY_FLAG" val="#wm#"/>
  <p:tag name="KSO_WM_UNIT_TYPE" val="i"/>
  <p:tag name="KSO_WM_UNIT_INDEX" val="31"/>
</p:tagLst>
</file>

<file path=ppt/tags/tag31.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_1*i*32"/>
  <p:tag name="KSO_WM_UNIT_LAYERLEVEL" val="1"/>
  <p:tag name="KSO_WM_TAG_VERSION" val="1.0"/>
  <p:tag name="KSO_WM_UNIT_TYPE" val="i"/>
  <p:tag name="KSO_WM_UNIT_INDEX" val="32"/>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b*1"/>
  <p:tag name="KSO_WM_UNIT_LAYERLEVEL" val="1"/>
  <p:tag name="KSO_WM_TAG_VERSION" val="1.0"/>
  <p:tag name="KSO_WM_BEAUTIFY_FLAG" val="#wm#"/>
  <p:tag name="KSO_WM_UNIT_ISCONTENTSTITLE" val="0"/>
  <p:tag name="KSO_WM_UNIT_ISNUMDGMTITLE" val="0"/>
  <p:tag name="KSO_WM_UNIT_PRESET_TEXT" val="单击此处编辑母版副标题样式"/>
  <p:tag name="KSO_WM_UNIT_NOCLEAR" val="0"/>
  <p:tag name="KSO_WM_UNIT_VALUE" val="80"/>
  <p:tag name="KSO_WM_UNIT_TYPE" val="b"/>
  <p:tag name="KSO_WM_UNIT_INDEX"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16"/>
  <p:tag name="KSO_WM_UNIT_TYPE" val="f"/>
  <p:tag name="KSO_WM_UNIT_INDEX" val="3"/>
  <p:tag name="KSO_WM_UNIT_SUBTYPE" val="g"/>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1"/>
  <p:tag name="KSO_WM_UNIT_LAYERLEVEL" val="1"/>
  <p:tag name="KSO_WM_TAG_VERSION" val="1.0"/>
  <p:tag name="KSO_WM_BEAUTIFY_FLAG" val="#wm#"/>
  <p:tag name="KSO_WM_UNIT_SUBTYPE" val="c"/>
  <p:tag name="KSO_WM_UNIT_PRESET_TEXT" val="日期时间占位符"/>
  <p:tag name="KSO_WM_UNIT_NOCLEAR" val="0"/>
  <p:tag name="KSO_WM_UNIT_VALUE" val="8"/>
  <p:tag name="KSO_WM_UNIT_TYPE" val="f"/>
  <p:tag name="KSO_WM_UNIT_INDEX"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4"/>
  <p:tag name="KSO_WM_UNIT_LAYERLEVEL" val="1"/>
  <p:tag name="KSO_WM_TAG_VERSION" val="1.0"/>
  <p:tag name="KSO_WM_BEAUTIFY_FLAG" val="#wm#"/>
  <p:tag name="KSO_WM_UNIT_TYPE" val="i"/>
  <p:tag name="KSO_WM_UNIT_INDEX" val="4"/>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
  <p:tag name="KSO_WM_UNIT_LAYERLEVEL" val="1"/>
  <p:tag name="KSO_WM_TAG_VERSION" val="1.0"/>
  <p:tag name="KSO_WM_BEAUTIFY_FLAG" val="#wm#"/>
  <p:tag name="KSO_WM_UNIT_TYPE" val="i"/>
  <p:tag name="KSO_WM_UNIT_INDEX"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
  <p:tag name="KSO_WM_UNIT_LAYERLEVEL" val="1"/>
  <p:tag name="KSO_WM_TAG_VERSION" val="1.0"/>
  <p:tag name="KSO_WM_BEAUTIFY_FLAG" val="#wm#"/>
  <p:tag name="KSO_WM_UNIT_TYPE" val="i"/>
  <p:tag name="KSO_WM_UNIT_INDEX" val="2"/>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3"/>
  <p:tag name="KSO_WM_UNIT_LAYERLEVEL" val="1"/>
  <p:tag name="KSO_WM_TAG_VERSION" val="1.0"/>
  <p:tag name="KSO_WM_BEAUTIFY_FLAG" val="#wm#"/>
  <p:tag name="KSO_WM_UNIT_TYPE" val="i"/>
  <p:tag name="KSO_WM_UNIT_INDEX" val="3"/>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4"/>
  <p:tag name="KSO_WM_UNIT_LAYERLEVEL" val="1"/>
  <p:tag name="KSO_WM_TAG_VERSION" val="1.0"/>
  <p:tag name="KSO_WM_BEAUTIFY_FLAG" val="#wm#"/>
  <p:tag name="KSO_WM_UNIT_TYPE" val="i"/>
  <p:tag name="KSO_WM_UNIT_INDEX" val="4"/>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5"/>
  <p:tag name="KSO_WM_UNIT_LAYERLEVEL" val="1"/>
  <p:tag name="KSO_WM_TAG_VERSION" val="1.0"/>
  <p:tag name="KSO_WM_BEAUTIFY_FLAG" val="#wm#"/>
  <p:tag name="KSO_WM_UNIT_TYPE" val="i"/>
  <p:tag name="KSO_WM_UNIT_INDEX" val="5"/>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6"/>
  <p:tag name="KSO_WM_UNIT_LAYERLEVEL" val="1"/>
  <p:tag name="KSO_WM_TAG_VERSION" val="1.0"/>
  <p:tag name="KSO_WM_BEAUTIFY_FLAG" val="#wm#"/>
  <p:tag name="KSO_WM_UNIT_TYPE" val="i"/>
  <p:tag name="KSO_WM_UNIT_INDEX" val="6"/>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7"/>
  <p:tag name="KSO_WM_UNIT_LAYERLEVEL" val="1"/>
  <p:tag name="KSO_WM_TAG_VERSION" val="1.0"/>
  <p:tag name="KSO_WM_BEAUTIFY_FLAG" val="#wm#"/>
  <p:tag name="KSO_WM_UNIT_TYPE" val="i"/>
  <p:tag name="KSO_WM_UNIT_INDEX" val="7"/>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8"/>
  <p:tag name="KSO_WM_UNIT_LAYERLEVEL" val="1"/>
  <p:tag name="KSO_WM_TAG_VERSION" val="1.0"/>
  <p:tag name="KSO_WM_BEAUTIFY_FLAG" val="#wm#"/>
  <p:tag name="KSO_WM_UNIT_TYPE" val="i"/>
  <p:tag name="KSO_WM_UNIT_INDEX" val="8"/>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9"/>
  <p:tag name="KSO_WM_UNIT_LAYERLEVEL" val="1"/>
  <p:tag name="KSO_WM_TAG_VERSION" val="1.0"/>
  <p:tag name="KSO_WM_BEAUTIFY_FLAG" val="#wm#"/>
  <p:tag name="KSO_WM_UNIT_TYPE" val="i"/>
  <p:tag name="KSO_WM_UNIT_INDEX" val="9"/>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0"/>
  <p:tag name="KSO_WM_UNIT_LAYERLEVEL" val="1"/>
  <p:tag name="KSO_WM_TAG_VERSION" val="1.0"/>
  <p:tag name="KSO_WM_BEAUTIFY_FLAG" val="#wm#"/>
  <p:tag name="KSO_WM_UNIT_TYPE" val="i"/>
  <p:tag name="KSO_WM_UNIT_INDEX" val="10"/>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6"/>
  <p:tag name="KSO_WM_UNIT_LAYERLEVEL" val="1"/>
  <p:tag name="KSO_WM_TAG_VERSION" val="1.0"/>
  <p:tag name="KSO_WM_BEAUTIFY_FLAG" val="#wm#"/>
  <p:tag name="KSO_WM_UNIT_TYPE" val="i"/>
  <p:tag name="KSO_WM_UNIT_INDEX" val="6"/>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1"/>
  <p:tag name="KSO_WM_UNIT_LAYERLEVEL" val="1"/>
  <p:tag name="KSO_WM_TAG_VERSION" val="1.0"/>
  <p:tag name="KSO_WM_BEAUTIFY_FLAG" val="#wm#"/>
  <p:tag name="KSO_WM_UNIT_TYPE" val="i"/>
  <p:tag name="KSO_WM_UNIT_INDEX" val="11"/>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2"/>
  <p:tag name="KSO_WM_UNIT_LAYERLEVEL" val="1"/>
  <p:tag name="KSO_WM_TAG_VERSION" val="1.0"/>
  <p:tag name="KSO_WM_BEAUTIFY_FLAG" val="#wm#"/>
  <p:tag name="KSO_WM_UNIT_TYPE" val="i"/>
  <p:tag name="KSO_WM_UNIT_INDEX" val="12"/>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3"/>
  <p:tag name="KSO_WM_UNIT_LAYERLEVEL" val="1"/>
  <p:tag name="KSO_WM_TAG_VERSION" val="1.0"/>
  <p:tag name="KSO_WM_BEAUTIFY_FLAG" val="#wm#"/>
  <p:tag name="KSO_WM_UNIT_TYPE" val="i"/>
  <p:tag name="KSO_WM_UNIT_INDEX" val="13"/>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4"/>
  <p:tag name="KSO_WM_UNIT_LAYERLEVEL" val="1"/>
  <p:tag name="KSO_WM_TAG_VERSION" val="1.0"/>
  <p:tag name="KSO_WM_BEAUTIFY_FLAG" val="#wm#"/>
  <p:tag name="KSO_WM_UNIT_TYPE" val="i"/>
  <p:tag name="KSO_WM_UNIT_INDEX" val="14"/>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5"/>
  <p:tag name="KSO_WM_UNIT_LAYERLEVEL" val="1"/>
  <p:tag name="KSO_WM_TAG_VERSION" val="1.0"/>
  <p:tag name="KSO_WM_BEAUTIFY_FLAG" val="#wm#"/>
  <p:tag name="KSO_WM_UNIT_TYPE" val="i"/>
  <p:tag name="KSO_WM_UNIT_INDEX" val="15"/>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6"/>
  <p:tag name="KSO_WM_UNIT_LAYERLEVEL" val="1"/>
  <p:tag name="KSO_WM_TAG_VERSION" val="1.0"/>
  <p:tag name="KSO_WM_BEAUTIFY_FLAG" val="#wm#"/>
  <p:tag name="KSO_WM_UNIT_TYPE" val="i"/>
  <p:tag name="KSO_WM_UNIT_INDEX" val="16"/>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7"/>
  <p:tag name="KSO_WM_UNIT_LAYERLEVEL" val="1"/>
  <p:tag name="KSO_WM_TAG_VERSION" val="1.0"/>
  <p:tag name="KSO_WM_BEAUTIFY_FLAG" val="#wm#"/>
  <p:tag name="KSO_WM_UNIT_TYPE" val="i"/>
  <p:tag name="KSO_WM_UNIT_INDEX" val="17"/>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8"/>
  <p:tag name="KSO_WM_UNIT_LAYERLEVEL" val="1"/>
  <p:tag name="KSO_WM_TAG_VERSION" val="1.0"/>
  <p:tag name="KSO_WM_BEAUTIFY_FLAG" val="#wm#"/>
  <p:tag name="KSO_WM_UNIT_TYPE" val="i"/>
  <p:tag name="KSO_WM_UNIT_INDEX" val="1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9"/>
  <p:tag name="KSO_WM_UNIT_LAYERLEVEL" val="1"/>
  <p:tag name="KSO_WM_TAG_VERSION" val="1.0"/>
  <p:tag name="KSO_WM_BEAUTIFY_FLAG" val="#wm#"/>
  <p:tag name="KSO_WM_UNIT_TYPE" val="i"/>
  <p:tag name="KSO_WM_UNIT_INDEX" val="19"/>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0"/>
  <p:tag name="KSO_WM_UNIT_LAYERLEVEL" val="1"/>
  <p:tag name="KSO_WM_TAG_VERSION" val="1.0"/>
  <p:tag name="KSO_WM_BEAUTIFY_FLAG" val="#wm#"/>
  <p:tag name="KSO_WM_UNIT_TYPE" val="i"/>
  <p:tag name="KSO_WM_UNIT_INDEX" val="20"/>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7"/>
  <p:tag name="KSO_WM_UNIT_LAYERLEVEL" val="1"/>
  <p:tag name="KSO_WM_TAG_VERSION" val="1.0"/>
  <p:tag name="KSO_WM_BEAUTIFY_FLAG" val="#wm#"/>
  <p:tag name="KSO_WM_UNIT_TYPE" val="i"/>
  <p:tag name="KSO_WM_UNIT_INDEX" val="7"/>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1"/>
  <p:tag name="KSO_WM_UNIT_LAYERLEVEL" val="1"/>
  <p:tag name="KSO_WM_TAG_VERSION" val="1.0"/>
  <p:tag name="KSO_WM_BEAUTIFY_FLAG" val="#wm#"/>
  <p:tag name="KSO_WM_UNIT_TYPE" val="i"/>
  <p:tag name="KSO_WM_UNIT_INDEX" val="21"/>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2"/>
  <p:tag name="KSO_WM_UNIT_LAYERLEVEL" val="1"/>
  <p:tag name="KSO_WM_TAG_VERSION" val="1.0"/>
  <p:tag name="KSO_WM_BEAUTIFY_FLAG" val="#wm#"/>
  <p:tag name="KSO_WM_UNIT_TYPE" val="i"/>
  <p:tag name="KSO_WM_UNIT_INDEX" val="22"/>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3"/>
  <p:tag name="KSO_WM_UNIT_LAYERLEVEL" val="1"/>
  <p:tag name="KSO_WM_TAG_VERSION" val="1.0"/>
  <p:tag name="KSO_WM_BEAUTIFY_FLAG" val="#wm#"/>
  <p:tag name="KSO_WM_UNIT_TYPE" val="i"/>
  <p:tag name="KSO_WM_UNIT_INDEX" val="23"/>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4"/>
  <p:tag name="KSO_WM_UNIT_LAYERLEVEL" val="1"/>
  <p:tag name="KSO_WM_TAG_VERSION" val="1.0"/>
  <p:tag name="KSO_WM_BEAUTIFY_FLAG" val="#wm#"/>
  <p:tag name="KSO_WM_UNIT_TYPE" val="i"/>
  <p:tag name="KSO_WM_UNIT_INDEX" val="24"/>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5"/>
  <p:tag name="KSO_WM_UNIT_LAYERLEVEL" val="1"/>
  <p:tag name="KSO_WM_TAG_VERSION" val="1.0"/>
  <p:tag name="KSO_WM_BEAUTIFY_FLAG" val="#wm#"/>
  <p:tag name="KSO_WM_UNIT_TYPE" val="i"/>
  <p:tag name="KSO_WM_UNIT_INDEX" val="25"/>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6"/>
  <p:tag name="KSO_WM_UNIT_LAYERLEVEL" val="1"/>
  <p:tag name="KSO_WM_TAG_VERSION" val="1.0"/>
  <p:tag name="KSO_WM_BEAUTIFY_FLAG" val="#wm#"/>
  <p:tag name="KSO_WM_UNIT_TYPE" val="i"/>
  <p:tag name="KSO_WM_UNIT_INDEX" val="26"/>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7"/>
  <p:tag name="KSO_WM_UNIT_LAYERLEVEL" val="1"/>
  <p:tag name="KSO_WM_TAG_VERSION" val="1.0"/>
  <p:tag name="KSO_WM_BEAUTIFY_FLAG" val="#wm#"/>
  <p:tag name="KSO_WM_UNIT_TYPE" val="i"/>
  <p:tag name="KSO_WM_UNIT_INDEX" val="27"/>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28"/>
  <p:tag name="KSO_WM_UNIT_LAYERLEVEL" val="1"/>
  <p:tag name="KSO_WM_TAG_VERSION" val="1.0"/>
  <p:tag name="KSO_WM_BEAUTIFY_FLAG" val="#wm#"/>
  <p:tag name="KSO_WM_UNIT_TYPE" val="i"/>
  <p:tag name="KSO_WM_UNIT_INDEX" val="28"/>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a*1"/>
  <p:tag name="KSO_WM_UNIT_LAYERLEVEL" val="1"/>
  <p:tag name="KSO_WM_TAG_VERSION" val="1.0"/>
  <p:tag name="KSO_WM_BEAUTIFY_FLAG" val="#wm#"/>
  <p:tag name="KSO_WM_UNIT_ISCONTENTSTITLE" val="1"/>
  <p:tag name="KSO_WM_UNIT_ISNUMDGMTITLE" val="0"/>
  <p:tag name="KSO_WM_UNIT_PRESET_TEXT" val="标题"/>
  <p:tag name="KSO_WM_UNIT_NOCLEAR" val="0"/>
  <p:tag name="KSO_WM_UNIT_VALUE" val="3"/>
  <p:tag name="KSO_WM_UNIT_TYPE" val="a"/>
  <p:tag name="KSO_WM_UNIT_INDEX" val="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8"/>
  <p:tag name="KSO_WM_UNIT_LAYERLEVEL" val="1"/>
  <p:tag name="KSO_WM_TAG_VERSION" val="1.0"/>
  <p:tag name="KSO_WM_BEAUTIFY_FLAG" val="#wm#"/>
  <p:tag name="KSO_WM_UNIT_TYPE" val="i"/>
  <p:tag name="KSO_WM_UNIT_INDEX" val="8"/>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
  <p:tag name="KSO_WM_UNIT_LAYERLEVEL" val="1"/>
  <p:tag name="KSO_WM_TAG_VERSION" val="1.0"/>
  <p:tag name="KSO_WM_BEAUTIFY_FLAG" val="#wm#"/>
  <p:tag name="KSO_WM_UNIT_TYPE" val="i"/>
  <p:tag name="KSO_WM_UNIT_INDEX" val="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
  <p:tag name="KSO_WM_UNIT_LAYERLEVEL" val="1"/>
  <p:tag name="KSO_WM_TAG_VERSION" val="1.0"/>
  <p:tag name="KSO_WM_BEAUTIFY_FLAG" val="#wm#"/>
  <p:tag name="KSO_WM_UNIT_TYPE" val="i"/>
  <p:tag name="KSO_WM_UNIT_INDEX" val="2"/>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3"/>
  <p:tag name="KSO_WM_UNIT_LAYERLEVEL" val="1"/>
  <p:tag name="KSO_WM_TAG_VERSION" val="1.0"/>
  <p:tag name="KSO_WM_BEAUTIFY_FLAG" val="#wm#"/>
  <p:tag name="KSO_WM_UNIT_TYPE" val="i"/>
  <p:tag name="KSO_WM_UNIT_INDEX" val="3"/>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4"/>
  <p:tag name="KSO_WM_UNIT_LAYERLEVEL" val="1"/>
  <p:tag name="KSO_WM_TAG_VERSION" val="1.0"/>
  <p:tag name="KSO_WM_BEAUTIFY_FLAG" val="#wm#"/>
  <p:tag name="KSO_WM_UNIT_TYPE" val="i"/>
  <p:tag name="KSO_WM_UNIT_INDEX" val="4"/>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5"/>
  <p:tag name="KSO_WM_UNIT_LAYERLEVEL" val="1"/>
  <p:tag name="KSO_WM_TAG_VERSION" val="1.0"/>
  <p:tag name="KSO_WM_BEAUTIFY_FLAG" val="#wm#"/>
  <p:tag name="KSO_WM_UNIT_TYPE" val="i"/>
  <p:tag name="KSO_WM_UNIT_INDEX" val="5"/>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6"/>
  <p:tag name="KSO_WM_UNIT_LAYERLEVEL" val="1"/>
  <p:tag name="KSO_WM_TAG_VERSION" val="1.0"/>
  <p:tag name="KSO_WM_BEAUTIFY_FLAG" val="#wm#"/>
  <p:tag name="KSO_WM_UNIT_TYPE" val="i"/>
  <p:tag name="KSO_WM_UNIT_INDEX" val="6"/>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7"/>
  <p:tag name="KSO_WM_UNIT_LAYERLEVEL" val="1"/>
  <p:tag name="KSO_WM_TAG_VERSION" val="1.0"/>
  <p:tag name="KSO_WM_BEAUTIFY_FLAG" val="#wm#"/>
  <p:tag name="KSO_WM_UNIT_TYPE" val="i"/>
  <p:tag name="KSO_WM_UNIT_INDEX" val="7"/>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8"/>
  <p:tag name="KSO_WM_UNIT_LAYERLEVEL" val="1"/>
  <p:tag name="KSO_WM_TAG_VERSION" val="1.0"/>
  <p:tag name="KSO_WM_BEAUTIFY_FLAG" val="#wm#"/>
  <p:tag name="KSO_WM_UNIT_TYPE" val="i"/>
  <p:tag name="KSO_WM_UNIT_INDEX" val="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9"/>
  <p:tag name="KSO_WM_UNIT_LAYERLEVEL" val="1"/>
  <p:tag name="KSO_WM_TAG_VERSION" val="1.0"/>
  <p:tag name="KSO_WM_BEAUTIFY_FLAG" val="#wm#"/>
  <p:tag name="KSO_WM_UNIT_TYPE" val="i"/>
  <p:tag name="KSO_WM_UNIT_INDEX" val="9"/>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9"/>
  <p:tag name="KSO_WM_UNIT_LAYERLEVEL" val="1"/>
  <p:tag name="KSO_WM_TAG_VERSION" val="1.0"/>
  <p:tag name="KSO_WM_BEAUTIFY_FLAG" val="#wm#"/>
  <p:tag name="KSO_WM_UNIT_TYPE" val="i"/>
  <p:tag name="KSO_WM_UNIT_INDEX" val="9"/>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0"/>
  <p:tag name="KSO_WM_UNIT_LAYERLEVEL" val="1"/>
  <p:tag name="KSO_WM_TAG_VERSION" val="1.0"/>
  <p:tag name="KSO_WM_BEAUTIFY_FLAG" val="#wm#"/>
  <p:tag name="KSO_WM_UNIT_TYPE" val="i"/>
  <p:tag name="KSO_WM_UNIT_INDEX" val="10"/>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1"/>
  <p:tag name="KSO_WM_UNIT_LAYERLEVEL" val="1"/>
  <p:tag name="KSO_WM_TAG_VERSION" val="1.0"/>
  <p:tag name="KSO_WM_BEAUTIFY_FLAG" val="#wm#"/>
  <p:tag name="KSO_WM_UNIT_TYPE" val="i"/>
  <p:tag name="KSO_WM_UNIT_INDEX" val="1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2"/>
  <p:tag name="KSO_WM_UNIT_LAYERLEVEL" val="1"/>
  <p:tag name="KSO_WM_TAG_VERSION" val="1.0"/>
  <p:tag name="KSO_WM_BEAUTIFY_FLAG" val="#wm#"/>
  <p:tag name="KSO_WM_UNIT_TYPE" val="i"/>
  <p:tag name="KSO_WM_UNIT_INDEX" val="1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3"/>
  <p:tag name="KSO_WM_UNIT_LAYERLEVEL" val="1"/>
  <p:tag name="KSO_WM_TAG_VERSION" val="1.0"/>
  <p:tag name="KSO_WM_BEAUTIFY_FLAG" val="#wm#"/>
  <p:tag name="KSO_WM_UNIT_TYPE" val="i"/>
  <p:tag name="KSO_WM_UNIT_INDEX" val="13"/>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4"/>
  <p:tag name="KSO_WM_UNIT_LAYERLEVEL" val="1"/>
  <p:tag name="KSO_WM_TAG_VERSION" val="1.0"/>
  <p:tag name="KSO_WM_BEAUTIFY_FLAG" val="#wm#"/>
  <p:tag name="KSO_WM_UNIT_TYPE" val="i"/>
  <p:tag name="KSO_WM_UNIT_INDEX" val="14"/>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5"/>
  <p:tag name="KSO_WM_UNIT_LAYERLEVEL" val="1"/>
  <p:tag name="KSO_WM_TAG_VERSION" val="1.0"/>
  <p:tag name="KSO_WM_BEAUTIFY_FLAG" val="#wm#"/>
  <p:tag name="KSO_WM_UNIT_TYPE" val="i"/>
  <p:tag name="KSO_WM_UNIT_INDEX" val="15"/>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6"/>
  <p:tag name="KSO_WM_UNIT_LAYERLEVEL" val="1"/>
  <p:tag name="KSO_WM_TAG_VERSION" val="1.0"/>
  <p:tag name="KSO_WM_BEAUTIFY_FLAG" val="#wm#"/>
  <p:tag name="KSO_WM_UNIT_TYPE" val="i"/>
  <p:tag name="KSO_WM_UNIT_INDEX" val="16"/>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7"/>
  <p:tag name="KSO_WM_UNIT_LAYERLEVEL" val="1"/>
  <p:tag name="KSO_WM_TAG_VERSION" val="1.0"/>
  <p:tag name="KSO_WM_BEAUTIFY_FLAG" val="#wm#"/>
  <p:tag name="KSO_WM_UNIT_TYPE" val="i"/>
  <p:tag name="KSO_WM_UNIT_INDEX" val="17"/>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8"/>
  <p:tag name="KSO_WM_UNIT_LAYERLEVEL" val="1"/>
  <p:tag name="KSO_WM_TAG_VERSION" val="1.0"/>
  <p:tag name="KSO_WM_BEAUTIFY_FLAG" val="#wm#"/>
  <p:tag name="KSO_WM_UNIT_TYPE" val="i"/>
  <p:tag name="KSO_WM_UNIT_INDEX" val="1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0"/>
  <p:tag name="KSO_WM_UNIT_LAYERLEVEL" val="1"/>
  <p:tag name="KSO_WM_TAG_VERSION" val="1.0"/>
  <p:tag name="KSO_WM_BEAUTIFY_FLAG" val="#wm#"/>
  <p:tag name="KSO_WM_UNIT_TYPE" val="i"/>
  <p:tag name="KSO_WM_UNIT_INDEX" val="10"/>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9"/>
  <p:tag name="KSO_WM_UNIT_LAYERLEVEL" val="1"/>
  <p:tag name="KSO_WM_TAG_VERSION" val="1.0"/>
  <p:tag name="KSO_WM_BEAUTIFY_FLAG" val="#wm#"/>
  <p:tag name="KSO_WM_UNIT_TYPE" val="i"/>
  <p:tag name="KSO_WM_UNIT_INDEX" val="19"/>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0"/>
  <p:tag name="KSO_WM_UNIT_LAYERLEVEL" val="1"/>
  <p:tag name="KSO_WM_TAG_VERSION" val="1.0"/>
  <p:tag name="KSO_WM_BEAUTIFY_FLAG" val="#wm#"/>
  <p:tag name="KSO_WM_UNIT_TYPE" val="i"/>
  <p:tag name="KSO_WM_UNIT_INDEX" val="20"/>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1"/>
  <p:tag name="KSO_WM_UNIT_LAYERLEVEL" val="1"/>
  <p:tag name="KSO_WM_TAG_VERSION" val="1.0"/>
  <p:tag name="KSO_WM_BEAUTIFY_FLAG" val="#wm#"/>
  <p:tag name="KSO_WM_UNIT_TYPE" val="i"/>
  <p:tag name="KSO_WM_UNIT_INDEX" val="2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2"/>
  <p:tag name="KSO_WM_UNIT_LAYERLEVEL" val="1"/>
  <p:tag name="KSO_WM_TAG_VERSION" val="1.0"/>
  <p:tag name="KSO_WM_BEAUTIFY_FLAG" val="#wm#"/>
  <p:tag name="KSO_WM_UNIT_TYPE" val="i"/>
  <p:tag name="KSO_WM_UNIT_INDEX" val="2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3"/>
  <p:tag name="KSO_WM_UNIT_LAYERLEVEL" val="1"/>
  <p:tag name="KSO_WM_TAG_VERSION" val="1.0"/>
  <p:tag name="KSO_WM_BEAUTIFY_FLAG" val="#wm#"/>
  <p:tag name="KSO_WM_UNIT_TYPE" val="i"/>
  <p:tag name="KSO_WM_UNIT_INDEX" val="23"/>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4"/>
  <p:tag name="KSO_WM_UNIT_LAYERLEVEL" val="1"/>
  <p:tag name="KSO_WM_TAG_VERSION" val="1.0"/>
  <p:tag name="KSO_WM_BEAUTIFY_FLAG" val="#wm#"/>
  <p:tag name="KSO_WM_UNIT_TYPE" val="i"/>
  <p:tag name="KSO_WM_UNIT_INDEX" val="24"/>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5"/>
  <p:tag name="KSO_WM_UNIT_LAYERLEVEL" val="1"/>
  <p:tag name="KSO_WM_TAG_VERSION" val="1.0"/>
  <p:tag name="KSO_WM_BEAUTIFY_FLAG" val="#wm#"/>
  <p:tag name="KSO_WM_UNIT_TYPE" val="i"/>
  <p:tag name="KSO_WM_UNIT_INDEX" val="25"/>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6"/>
  <p:tag name="KSO_WM_UNIT_LAYERLEVEL" val="1"/>
  <p:tag name="KSO_WM_TAG_VERSION" val="1.0"/>
  <p:tag name="KSO_WM_BEAUTIFY_FLAG" val="#wm#"/>
  <p:tag name="KSO_WM_UNIT_TYPE" val="i"/>
  <p:tag name="KSO_WM_UNIT_INDEX" val="26"/>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7"/>
  <p:tag name="KSO_WM_UNIT_LAYERLEVEL" val="1"/>
  <p:tag name="KSO_WM_TAG_VERSION" val="1.0"/>
  <p:tag name="KSO_WM_BEAUTIFY_FLAG" val="#wm#"/>
  <p:tag name="KSO_WM_UNIT_TYPE" val="i"/>
  <p:tag name="KSO_WM_UNIT_INDEX" val="27"/>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28"/>
  <p:tag name="KSO_WM_UNIT_LAYERLEVEL" val="1"/>
  <p:tag name="KSO_WM_TAG_VERSION" val="1.0"/>
  <p:tag name="KSO_WM_BEAUTIFY_FLAG" val="#wm#"/>
  <p:tag name="KSO_WM_UNIT_TYPE" val="i"/>
  <p:tag name="KSO_WM_UNIT_INDEX" val="28"/>
</p:tagLst>
</file>

<file path=ppt/theme/theme1.xml><?xml version="1.0" encoding="utf-8"?>
<a:theme xmlns:a="http://schemas.openxmlformats.org/drawingml/2006/main" name="Office 主题​​">
  <a:themeElements>
    <a:clrScheme name="自定义 37">
      <a:dk1>
        <a:sysClr val="windowText" lastClr="000000"/>
      </a:dk1>
      <a:lt1>
        <a:sysClr val="window" lastClr="FFFFFF"/>
      </a:lt1>
      <a:dk2>
        <a:srgbClr val="44546A"/>
      </a:dk2>
      <a:lt2>
        <a:srgbClr val="FDFAF5"/>
      </a:lt2>
      <a:accent1>
        <a:srgbClr val="F3BB28"/>
      </a:accent1>
      <a:accent2>
        <a:srgbClr val="D9C573"/>
      </a:accent2>
      <a:accent3>
        <a:srgbClr val="B6B679"/>
      </a:accent3>
      <a:accent4>
        <a:srgbClr val="94A87F"/>
      </a:accent4>
      <a:accent5>
        <a:srgbClr val="719985"/>
      </a:accent5>
      <a:accent6>
        <a:srgbClr val="4F8A8B"/>
      </a:accent6>
      <a:hlink>
        <a:srgbClr val="0563C1"/>
      </a:hlink>
      <a:folHlink>
        <a:srgbClr val="954F72"/>
      </a:folHlink>
    </a:clrScheme>
    <a:fontScheme name="正文">
      <a:majorFont>
        <a:latin typeface="Arial"/>
        <a:ea typeface="微软雅黑"/>
        <a:cs typeface=""/>
      </a:majorFont>
      <a:minorFont>
        <a:latin typeface="Times New Roman"/>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err="1"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8399</Words>
  <Application>WPS 演示</Application>
  <PresentationFormat>宽屏</PresentationFormat>
  <Paragraphs>262</Paragraphs>
  <Slides>29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29</vt:i4>
      </vt:variant>
    </vt:vector>
  </HeadingPairs>
  <TitlesOfParts>
    <vt:vector size="40" baseType="lpstr">
      <vt:lpstr>Arial</vt:lpstr>
      <vt:lpstr>宋体</vt:lpstr>
      <vt:lpstr>Wingdings</vt:lpstr>
      <vt:lpstr>微软雅黑</vt:lpstr>
      <vt:lpstr>方正兰亭圆_GBK</vt:lpstr>
      <vt:lpstr>楷体</vt:lpstr>
      <vt:lpstr>Times New Roman</vt:lpstr>
      <vt:lpstr>Arial Unicode MS</vt:lpstr>
      <vt:lpstr>Calibri</vt:lpstr>
      <vt:lpstr>仿宋</vt:lpstr>
      <vt:lpstr>Office 主题​​</vt:lpstr>
      <vt:lpstr>PowerPoint 演示文稿</vt:lpstr>
      <vt:lpstr>区块练 3 　人工智能概述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YT</cp:lastModifiedBy>
  <cp:revision>58</cp:revision>
  <dcterms:created xsi:type="dcterms:W3CDTF">2023-08-09T12:44:00Z</dcterms:created>
  <dcterms:modified xsi:type="dcterms:W3CDTF">2026-05-06T13:36:50Z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75BD54A8C28B42F5B8825EC4D12FC743_13</vt:lpwstr>
  </property>
  <property fmtid="{D5CDD505-2E9C-101B-9397-08002B2CF9AE}" pid="3" name="KSOProductBuildVer">
    <vt:lpwstr>2052-12.1.0.25865</vt:lpwstr>
  </property>
</Properties>
</file>